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Lst>
  <p:notesMasterIdLst>
    <p:notesMasterId r:id="rId23"/>
  </p:notesMasterIdLst>
  <p:sldIdLst>
    <p:sldId id="256" r:id="rId2"/>
    <p:sldId id="257" r:id="rId3"/>
    <p:sldId id="260" r:id="rId4"/>
    <p:sldId id="303" r:id="rId5"/>
    <p:sldId id="261" r:id="rId6"/>
    <p:sldId id="265" r:id="rId7"/>
    <p:sldId id="262" r:id="rId8"/>
    <p:sldId id="264" r:id="rId9"/>
    <p:sldId id="306" r:id="rId10"/>
    <p:sldId id="293" r:id="rId11"/>
    <p:sldId id="305" r:id="rId12"/>
    <p:sldId id="294" r:id="rId13"/>
    <p:sldId id="295" r:id="rId14"/>
    <p:sldId id="296" r:id="rId15"/>
    <p:sldId id="297" r:id="rId16"/>
    <p:sldId id="298" r:id="rId17"/>
    <p:sldId id="299" r:id="rId18"/>
    <p:sldId id="300" r:id="rId19"/>
    <p:sldId id="301" r:id="rId20"/>
    <p:sldId id="263" r:id="rId21"/>
    <p:sldId id="304" r:id="rId2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rujana Chowdary" initials="SC" lastIdx="1" clrIdx="0">
    <p:extLst>
      <p:ext uri="{19B8F6BF-5375-455C-9EA6-DF929625EA0E}">
        <p15:presenceInfo xmlns:p15="http://schemas.microsoft.com/office/powerpoint/2012/main" userId="b041f1efc5d3c84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60"/>
  </p:normalViewPr>
  <p:slideViewPr>
    <p:cSldViewPr snapToGrid="0">
      <p:cViewPr varScale="1">
        <p:scale>
          <a:sx n="108" d="100"/>
          <a:sy n="108" d="100"/>
        </p:scale>
        <p:origin x="734"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ujana Chowdary" userId="b041f1efc5d3c84d" providerId="LiveId" clId="{205FEB36-EB60-4F2D-ABC6-F140A15A6004}"/>
    <pc:docChg chg="undo custSel addSld delSld modSld">
      <pc:chgData name="Srujana Chowdary" userId="b041f1efc5d3c84d" providerId="LiveId" clId="{205FEB36-EB60-4F2D-ABC6-F140A15A6004}" dt="2021-05-18T16:06:22.834" v="441"/>
      <pc:docMkLst>
        <pc:docMk/>
      </pc:docMkLst>
      <pc:sldChg chg="addSp delSp modSp mod delAnim modAnim addCm delCm">
        <pc:chgData name="Srujana Chowdary" userId="b041f1efc5d3c84d" providerId="LiveId" clId="{205FEB36-EB60-4F2D-ABC6-F140A15A6004}" dt="2021-05-12T15:24:32.317" v="44" actId="255"/>
        <pc:sldMkLst>
          <pc:docMk/>
          <pc:sldMk cId="0" sldId="256"/>
        </pc:sldMkLst>
        <pc:spChg chg="mod">
          <ac:chgData name="Srujana Chowdary" userId="b041f1efc5d3c84d" providerId="LiveId" clId="{205FEB36-EB60-4F2D-ABC6-F140A15A6004}" dt="2021-05-12T15:24:32.317" v="44" actId="255"/>
          <ac:spMkLst>
            <pc:docMk/>
            <pc:sldMk cId="0" sldId="256"/>
            <ac:spMk id="106" creationId="{00000000-0000-0000-0000-000000000000}"/>
          </ac:spMkLst>
        </pc:spChg>
        <pc:spChg chg="del">
          <ac:chgData name="Srujana Chowdary" userId="b041f1efc5d3c84d" providerId="LiveId" clId="{205FEB36-EB60-4F2D-ABC6-F140A15A6004}" dt="2021-05-12T06:11:20.779" v="3" actId="21"/>
          <ac:spMkLst>
            <pc:docMk/>
            <pc:sldMk cId="0" sldId="256"/>
            <ac:spMk id="201" creationId="{00000000-0000-0000-0000-000000000000}"/>
          </ac:spMkLst>
        </pc:spChg>
        <pc:spChg chg="del">
          <ac:chgData name="Srujana Chowdary" userId="b041f1efc5d3c84d" providerId="LiveId" clId="{205FEB36-EB60-4F2D-ABC6-F140A15A6004}" dt="2021-05-12T06:11:22.604" v="4" actId="21"/>
          <ac:spMkLst>
            <pc:docMk/>
            <pc:sldMk cId="0" sldId="256"/>
            <ac:spMk id="202" creationId="{00000000-0000-0000-0000-000000000000}"/>
          </ac:spMkLst>
        </pc:spChg>
        <pc:spChg chg="add del mod">
          <ac:chgData name="Srujana Chowdary" userId="b041f1efc5d3c84d" providerId="LiveId" clId="{205FEB36-EB60-4F2D-ABC6-F140A15A6004}" dt="2021-05-12T07:39:17.430" v="20" actId="21"/>
          <ac:spMkLst>
            <pc:docMk/>
            <pc:sldMk cId="0" sldId="256"/>
            <ac:spMk id="210" creationId="{77DC832C-87FA-4735-81F3-FC885514ECF1}"/>
          </ac:spMkLst>
        </pc:spChg>
        <pc:spChg chg="add del mod">
          <ac:chgData name="Srujana Chowdary" userId="b041f1efc5d3c84d" providerId="LiveId" clId="{205FEB36-EB60-4F2D-ABC6-F140A15A6004}" dt="2021-05-12T06:11:51.166" v="11" actId="21"/>
          <ac:spMkLst>
            <pc:docMk/>
            <pc:sldMk cId="0" sldId="256"/>
            <ac:spMk id="211" creationId="{3C48616D-BD74-4317-B9D0-384D863857FC}"/>
          </ac:spMkLst>
        </pc:spChg>
      </pc:sldChg>
      <pc:sldChg chg="modSp mod addAnim delAnim modAnim">
        <pc:chgData name="Srujana Chowdary" userId="b041f1efc5d3c84d" providerId="LiveId" clId="{205FEB36-EB60-4F2D-ABC6-F140A15A6004}" dt="2021-05-13T07:29:42.592" v="331" actId="20577"/>
        <pc:sldMkLst>
          <pc:docMk/>
          <pc:sldMk cId="0" sldId="260"/>
        </pc:sldMkLst>
        <pc:spChg chg="mod">
          <ac:chgData name="Srujana Chowdary" userId="b041f1efc5d3c84d" providerId="LiveId" clId="{205FEB36-EB60-4F2D-ABC6-F140A15A6004}" dt="2021-05-13T07:29:42.592" v="331" actId="20577"/>
          <ac:spMkLst>
            <pc:docMk/>
            <pc:sldMk cId="0" sldId="260"/>
            <ac:spMk id="293" creationId="{00000000-0000-0000-0000-000000000000}"/>
          </ac:spMkLst>
        </pc:spChg>
      </pc:sldChg>
      <pc:sldChg chg="addSp delSp modSp mod">
        <pc:chgData name="Srujana Chowdary" userId="b041f1efc5d3c84d" providerId="LiveId" clId="{205FEB36-EB60-4F2D-ABC6-F140A15A6004}" dt="2021-05-13T07:04:35.768" v="154" actId="21"/>
        <pc:sldMkLst>
          <pc:docMk/>
          <pc:sldMk cId="0" sldId="261"/>
        </pc:sldMkLst>
        <pc:spChg chg="add mod">
          <ac:chgData name="Srujana Chowdary" userId="b041f1efc5d3c84d" providerId="LiveId" clId="{205FEB36-EB60-4F2D-ABC6-F140A15A6004}" dt="2021-05-13T07:04:31.541" v="153" actId="14100"/>
          <ac:spMkLst>
            <pc:docMk/>
            <pc:sldMk cId="0" sldId="261"/>
            <ac:spMk id="3" creationId="{4D8DB716-0319-4639-8D59-C49B9E932432}"/>
          </ac:spMkLst>
        </pc:spChg>
        <pc:spChg chg="del mod">
          <ac:chgData name="Srujana Chowdary" userId="b041f1efc5d3c84d" providerId="LiveId" clId="{205FEB36-EB60-4F2D-ABC6-F140A15A6004}" dt="2021-05-13T07:04:35.768" v="154" actId="21"/>
          <ac:spMkLst>
            <pc:docMk/>
            <pc:sldMk cId="0" sldId="261"/>
            <ac:spMk id="4" creationId="{A7C896A7-9D63-460F-8B33-AF68D21E7115}"/>
          </ac:spMkLst>
        </pc:spChg>
        <pc:spChg chg="mod">
          <ac:chgData name="Srujana Chowdary" userId="b041f1efc5d3c84d" providerId="LiveId" clId="{205FEB36-EB60-4F2D-ABC6-F140A15A6004}" dt="2021-05-13T07:04:02.045" v="149" actId="1076"/>
          <ac:spMkLst>
            <pc:docMk/>
            <pc:sldMk cId="0" sldId="261"/>
            <ac:spMk id="22" creationId="{4BBBC90E-7735-4FA5-9B4E-CDB2FC0FF040}"/>
          </ac:spMkLst>
        </pc:spChg>
        <pc:spChg chg="mod">
          <ac:chgData name="Srujana Chowdary" userId="b041f1efc5d3c84d" providerId="LiveId" clId="{205FEB36-EB60-4F2D-ABC6-F140A15A6004}" dt="2021-05-13T07:04:02.045" v="149" actId="1076"/>
          <ac:spMkLst>
            <pc:docMk/>
            <pc:sldMk cId="0" sldId="261"/>
            <ac:spMk id="373" creationId="{00000000-0000-0000-0000-000000000000}"/>
          </ac:spMkLst>
        </pc:spChg>
        <pc:spChg chg="mod">
          <ac:chgData name="Srujana Chowdary" userId="b041f1efc5d3c84d" providerId="LiveId" clId="{205FEB36-EB60-4F2D-ABC6-F140A15A6004}" dt="2021-05-13T07:04:02.045" v="149" actId="1076"/>
          <ac:spMkLst>
            <pc:docMk/>
            <pc:sldMk cId="0" sldId="261"/>
            <ac:spMk id="374" creationId="{00000000-0000-0000-0000-000000000000}"/>
          </ac:spMkLst>
        </pc:spChg>
        <pc:spChg chg="mod">
          <ac:chgData name="Srujana Chowdary" userId="b041f1efc5d3c84d" providerId="LiveId" clId="{205FEB36-EB60-4F2D-ABC6-F140A15A6004}" dt="2021-05-13T07:04:02.045" v="149" actId="1076"/>
          <ac:spMkLst>
            <pc:docMk/>
            <pc:sldMk cId="0" sldId="261"/>
            <ac:spMk id="375" creationId="{00000000-0000-0000-0000-000000000000}"/>
          </ac:spMkLst>
        </pc:spChg>
        <pc:spChg chg="mod">
          <ac:chgData name="Srujana Chowdary" userId="b041f1efc5d3c84d" providerId="LiveId" clId="{205FEB36-EB60-4F2D-ABC6-F140A15A6004}" dt="2021-05-13T07:04:02.045" v="149" actId="1076"/>
          <ac:spMkLst>
            <pc:docMk/>
            <pc:sldMk cId="0" sldId="261"/>
            <ac:spMk id="376" creationId="{00000000-0000-0000-0000-000000000000}"/>
          </ac:spMkLst>
        </pc:spChg>
        <pc:spChg chg="mod">
          <ac:chgData name="Srujana Chowdary" userId="b041f1efc5d3c84d" providerId="LiveId" clId="{205FEB36-EB60-4F2D-ABC6-F140A15A6004}" dt="2021-05-13T07:04:02.045" v="149" actId="1076"/>
          <ac:spMkLst>
            <pc:docMk/>
            <pc:sldMk cId="0" sldId="261"/>
            <ac:spMk id="377" creationId="{00000000-0000-0000-0000-000000000000}"/>
          </ac:spMkLst>
        </pc:spChg>
        <pc:spChg chg="mod">
          <ac:chgData name="Srujana Chowdary" userId="b041f1efc5d3c84d" providerId="LiveId" clId="{205FEB36-EB60-4F2D-ABC6-F140A15A6004}" dt="2021-05-13T07:04:02.045" v="149" actId="1076"/>
          <ac:spMkLst>
            <pc:docMk/>
            <pc:sldMk cId="0" sldId="261"/>
            <ac:spMk id="378" creationId="{00000000-0000-0000-0000-000000000000}"/>
          </ac:spMkLst>
        </pc:spChg>
        <pc:spChg chg="mod">
          <ac:chgData name="Srujana Chowdary" userId="b041f1efc5d3c84d" providerId="LiveId" clId="{205FEB36-EB60-4F2D-ABC6-F140A15A6004}" dt="2021-05-13T07:04:02.045" v="149" actId="1076"/>
          <ac:spMkLst>
            <pc:docMk/>
            <pc:sldMk cId="0" sldId="261"/>
            <ac:spMk id="379" creationId="{00000000-0000-0000-0000-000000000000}"/>
          </ac:spMkLst>
        </pc:spChg>
        <pc:spChg chg="mod">
          <ac:chgData name="Srujana Chowdary" userId="b041f1efc5d3c84d" providerId="LiveId" clId="{205FEB36-EB60-4F2D-ABC6-F140A15A6004}" dt="2021-05-13T07:04:02.045" v="149" actId="1076"/>
          <ac:spMkLst>
            <pc:docMk/>
            <pc:sldMk cId="0" sldId="261"/>
            <ac:spMk id="380" creationId="{00000000-0000-0000-0000-000000000000}"/>
          </ac:spMkLst>
        </pc:spChg>
        <pc:spChg chg="mod">
          <ac:chgData name="Srujana Chowdary" userId="b041f1efc5d3c84d" providerId="LiveId" clId="{205FEB36-EB60-4F2D-ABC6-F140A15A6004}" dt="2021-05-13T07:04:02.045" v="149" actId="1076"/>
          <ac:spMkLst>
            <pc:docMk/>
            <pc:sldMk cId="0" sldId="261"/>
            <ac:spMk id="381" creationId="{00000000-0000-0000-0000-000000000000}"/>
          </ac:spMkLst>
        </pc:spChg>
        <pc:spChg chg="mod">
          <ac:chgData name="Srujana Chowdary" userId="b041f1efc5d3c84d" providerId="LiveId" clId="{205FEB36-EB60-4F2D-ABC6-F140A15A6004}" dt="2021-05-13T07:04:02.045" v="149" actId="1076"/>
          <ac:spMkLst>
            <pc:docMk/>
            <pc:sldMk cId="0" sldId="261"/>
            <ac:spMk id="382" creationId="{00000000-0000-0000-0000-000000000000}"/>
          </ac:spMkLst>
        </pc:spChg>
        <pc:spChg chg="mod">
          <ac:chgData name="Srujana Chowdary" userId="b041f1efc5d3c84d" providerId="LiveId" clId="{205FEB36-EB60-4F2D-ABC6-F140A15A6004}" dt="2021-05-13T07:04:02.045" v="149" actId="1076"/>
          <ac:spMkLst>
            <pc:docMk/>
            <pc:sldMk cId="0" sldId="261"/>
            <ac:spMk id="383" creationId="{00000000-0000-0000-0000-000000000000}"/>
          </ac:spMkLst>
        </pc:spChg>
        <pc:spChg chg="mod">
          <ac:chgData name="Srujana Chowdary" userId="b041f1efc5d3c84d" providerId="LiveId" clId="{205FEB36-EB60-4F2D-ABC6-F140A15A6004}" dt="2021-05-13T07:04:02.045" v="149" actId="1076"/>
          <ac:spMkLst>
            <pc:docMk/>
            <pc:sldMk cId="0" sldId="261"/>
            <ac:spMk id="384" creationId="{00000000-0000-0000-0000-000000000000}"/>
          </ac:spMkLst>
        </pc:spChg>
        <pc:spChg chg="mod">
          <ac:chgData name="Srujana Chowdary" userId="b041f1efc5d3c84d" providerId="LiveId" clId="{205FEB36-EB60-4F2D-ABC6-F140A15A6004}" dt="2021-05-13T07:04:02.045" v="149" actId="1076"/>
          <ac:spMkLst>
            <pc:docMk/>
            <pc:sldMk cId="0" sldId="261"/>
            <ac:spMk id="385" creationId="{00000000-0000-0000-0000-000000000000}"/>
          </ac:spMkLst>
        </pc:spChg>
        <pc:spChg chg="mod">
          <ac:chgData name="Srujana Chowdary" userId="b041f1efc5d3c84d" providerId="LiveId" clId="{205FEB36-EB60-4F2D-ABC6-F140A15A6004}" dt="2021-05-13T07:04:02.045" v="149" actId="1076"/>
          <ac:spMkLst>
            <pc:docMk/>
            <pc:sldMk cId="0" sldId="261"/>
            <ac:spMk id="386" creationId="{00000000-0000-0000-0000-000000000000}"/>
          </ac:spMkLst>
        </pc:spChg>
        <pc:spChg chg="mod">
          <ac:chgData name="Srujana Chowdary" userId="b041f1efc5d3c84d" providerId="LiveId" clId="{205FEB36-EB60-4F2D-ABC6-F140A15A6004}" dt="2021-05-13T07:04:02.045" v="149" actId="1076"/>
          <ac:spMkLst>
            <pc:docMk/>
            <pc:sldMk cId="0" sldId="261"/>
            <ac:spMk id="387" creationId="{00000000-0000-0000-0000-000000000000}"/>
          </ac:spMkLst>
        </pc:spChg>
        <pc:spChg chg="mod">
          <ac:chgData name="Srujana Chowdary" userId="b041f1efc5d3c84d" providerId="LiveId" clId="{205FEB36-EB60-4F2D-ABC6-F140A15A6004}" dt="2021-05-13T07:04:02.045" v="149" actId="1076"/>
          <ac:spMkLst>
            <pc:docMk/>
            <pc:sldMk cId="0" sldId="261"/>
            <ac:spMk id="388" creationId="{00000000-0000-0000-0000-000000000000}"/>
          </ac:spMkLst>
        </pc:spChg>
        <pc:spChg chg="mod">
          <ac:chgData name="Srujana Chowdary" userId="b041f1efc5d3c84d" providerId="LiveId" clId="{205FEB36-EB60-4F2D-ABC6-F140A15A6004}" dt="2021-05-13T07:04:02.045" v="149" actId="1076"/>
          <ac:spMkLst>
            <pc:docMk/>
            <pc:sldMk cId="0" sldId="261"/>
            <ac:spMk id="389" creationId="{00000000-0000-0000-0000-000000000000}"/>
          </ac:spMkLst>
        </pc:spChg>
        <pc:spChg chg="del mod">
          <ac:chgData name="Srujana Chowdary" userId="b041f1efc5d3c84d" providerId="LiveId" clId="{205FEB36-EB60-4F2D-ABC6-F140A15A6004}" dt="2021-05-13T07:04:17.932" v="151" actId="21"/>
          <ac:spMkLst>
            <pc:docMk/>
            <pc:sldMk cId="0" sldId="261"/>
            <ac:spMk id="390" creationId="{00000000-0000-0000-0000-000000000000}"/>
          </ac:spMkLst>
        </pc:spChg>
        <pc:spChg chg="mod">
          <ac:chgData name="Srujana Chowdary" userId="b041f1efc5d3c84d" providerId="LiveId" clId="{205FEB36-EB60-4F2D-ABC6-F140A15A6004}" dt="2021-05-13T07:04:02.045" v="149" actId="1076"/>
          <ac:spMkLst>
            <pc:docMk/>
            <pc:sldMk cId="0" sldId="261"/>
            <ac:spMk id="391" creationId="{00000000-0000-0000-0000-000000000000}"/>
          </ac:spMkLst>
        </pc:spChg>
        <pc:cxnChg chg="mod">
          <ac:chgData name="Srujana Chowdary" userId="b041f1efc5d3c84d" providerId="LiveId" clId="{205FEB36-EB60-4F2D-ABC6-F140A15A6004}" dt="2021-05-13T07:04:02.045" v="149" actId="1076"/>
          <ac:cxnSpMkLst>
            <pc:docMk/>
            <pc:sldMk cId="0" sldId="261"/>
            <ac:cxnSpMk id="23" creationId="{D3D3A298-1561-41C2-9ECB-D300DDDE35F3}"/>
          </ac:cxnSpMkLst>
        </pc:cxnChg>
      </pc:sldChg>
      <pc:sldChg chg="modSp">
        <pc:chgData name="Srujana Chowdary" userId="b041f1efc5d3c84d" providerId="LiveId" clId="{205FEB36-EB60-4F2D-ABC6-F140A15A6004}" dt="2021-05-16T07:17:16.703" v="360" actId="20577"/>
        <pc:sldMkLst>
          <pc:docMk/>
          <pc:sldMk cId="0" sldId="263"/>
        </pc:sldMkLst>
        <pc:spChg chg="mod">
          <ac:chgData name="Srujana Chowdary" userId="b041f1efc5d3c84d" providerId="LiveId" clId="{205FEB36-EB60-4F2D-ABC6-F140A15A6004}" dt="2021-05-16T07:17:16.703" v="360" actId="20577"/>
          <ac:spMkLst>
            <pc:docMk/>
            <pc:sldMk cId="0" sldId="263"/>
            <ac:spMk id="121" creationId="{760D2097-A7F7-47BB-83AC-2559C3B11FD3}"/>
          </ac:spMkLst>
        </pc:spChg>
      </pc:sldChg>
      <pc:sldChg chg="modSp">
        <pc:chgData name="Srujana Chowdary" userId="b041f1efc5d3c84d" providerId="LiveId" clId="{205FEB36-EB60-4F2D-ABC6-F140A15A6004}" dt="2021-05-18T15:59:24.507" v="391" actId="20577"/>
        <pc:sldMkLst>
          <pc:docMk/>
          <pc:sldMk cId="0" sldId="264"/>
        </pc:sldMkLst>
        <pc:spChg chg="mod">
          <ac:chgData name="Srujana Chowdary" userId="b041f1efc5d3c84d" providerId="LiveId" clId="{205FEB36-EB60-4F2D-ABC6-F140A15A6004}" dt="2021-05-18T15:59:24.507" v="391" actId="20577"/>
          <ac:spMkLst>
            <pc:docMk/>
            <pc:sldMk cId="0" sldId="264"/>
            <ac:spMk id="43" creationId="{5B76991B-7A70-4E1A-957D-58B0F3226FA2}"/>
          </ac:spMkLst>
        </pc:spChg>
      </pc:sldChg>
      <pc:sldChg chg="modSp mod modTransition modAnim">
        <pc:chgData name="Srujana Chowdary" userId="b041f1efc5d3c84d" providerId="LiveId" clId="{205FEB36-EB60-4F2D-ABC6-F140A15A6004}" dt="2021-05-12T16:36:55.898" v="137"/>
        <pc:sldMkLst>
          <pc:docMk/>
          <pc:sldMk cId="0" sldId="265"/>
        </pc:sldMkLst>
        <pc:spChg chg="mod">
          <ac:chgData name="Srujana Chowdary" userId="b041f1efc5d3c84d" providerId="LiveId" clId="{205FEB36-EB60-4F2D-ABC6-F140A15A6004}" dt="2021-05-12T16:36:19.952" v="131" actId="1076"/>
          <ac:spMkLst>
            <pc:docMk/>
            <pc:sldMk cId="0" sldId="265"/>
            <ac:spMk id="601" creationId="{00000000-0000-0000-0000-000000000000}"/>
          </ac:spMkLst>
        </pc:spChg>
        <pc:spChg chg="mod">
          <ac:chgData name="Srujana Chowdary" userId="b041f1efc5d3c84d" providerId="LiveId" clId="{205FEB36-EB60-4F2D-ABC6-F140A15A6004}" dt="2021-05-12T16:36:22.810" v="132" actId="1076"/>
          <ac:spMkLst>
            <pc:docMk/>
            <pc:sldMk cId="0" sldId="265"/>
            <ac:spMk id="602" creationId="{00000000-0000-0000-0000-000000000000}"/>
          </ac:spMkLst>
        </pc:spChg>
      </pc:sldChg>
      <pc:sldChg chg="modSp">
        <pc:chgData name="Srujana Chowdary" userId="b041f1efc5d3c84d" providerId="LiveId" clId="{205FEB36-EB60-4F2D-ABC6-F140A15A6004}" dt="2021-05-13T07:28:45.486" v="312" actId="20577"/>
        <pc:sldMkLst>
          <pc:docMk/>
          <pc:sldMk cId="1594183206" sldId="294"/>
        </pc:sldMkLst>
        <pc:spChg chg="mod">
          <ac:chgData name="Srujana Chowdary" userId="b041f1efc5d3c84d" providerId="LiveId" clId="{205FEB36-EB60-4F2D-ABC6-F140A15A6004}" dt="2021-05-13T07:28:45.486" v="312" actId="20577"/>
          <ac:spMkLst>
            <pc:docMk/>
            <pc:sldMk cId="1594183206" sldId="294"/>
            <ac:spMk id="43" creationId="{5B76991B-7A70-4E1A-957D-58B0F3226FA2}"/>
          </ac:spMkLst>
        </pc:spChg>
      </pc:sldChg>
      <pc:sldChg chg="modSp mod">
        <pc:chgData name="Srujana Chowdary" userId="b041f1efc5d3c84d" providerId="LiveId" clId="{205FEB36-EB60-4F2D-ABC6-F140A15A6004}" dt="2021-05-12T04:30:42.018" v="2" actId="13822"/>
        <pc:sldMkLst>
          <pc:docMk/>
          <pc:sldMk cId="1540546037" sldId="295"/>
        </pc:sldMkLst>
        <pc:cxnChg chg="mod">
          <ac:chgData name="Srujana Chowdary" userId="b041f1efc5d3c84d" providerId="LiveId" clId="{205FEB36-EB60-4F2D-ABC6-F140A15A6004}" dt="2021-05-12T04:30:33.899" v="0" actId="13822"/>
          <ac:cxnSpMkLst>
            <pc:docMk/>
            <pc:sldMk cId="1540546037" sldId="295"/>
            <ac:cxnSpMk id="10" creationId="{D75CF271-4A4D-47FF-83AB-8194BAC4995A}"/>
          </ac:cxnSpMkLst>
        </pc:cxnChg>
        <pc:cxnChg chg="mod">
          <ac:chgData name="Srujana Chowdary" userId="b041f1efc5d3c84d" providerId="LiveId" clId="{205FEB36-EB60-4F2D-ABC6-F140A15A6004}" dt="2021-05-12T04:30:38.466" v="1" actId="13822"/>
          <ac:cxnSpMkLst>
            <pc:docMk/>
            <pc:sldMk cId="1540546037" sldId="295"/>
            <ac:cxnSpMk id="22" creationId="{EA1FDD0D-BF11-4EBD-AFCB-A947DFB1AE04}"/>
          </ac:cxnSpMkLst>
        </pc:cxnChg>
        <pc:cxnChg chg="mod">
          <ac:chgData name="Srujana Chowdary" userId="b041f1efc5d3c84d" providerId="LiveId" clId="{205FEB36-EB60-4F2D-ABC6-F140A15A6004}" dt="2021-05-12T04:30:42.018" v="2" actId="13822"/>
          <ac:cxnSpMkLst>
            <pc:docMk/>
            <pc:sldMk cId="1540546037" sldId="295"/>
            <ac:cxnSpMk id="24" creationId="{41DFB9E2-7805-4230-A41F-6AA1B2F7E637}"/>
          </ac:cxnSpMkLst>
        </pc:cxnChg>
      </pc:sldChg>
      <pc:sldChg chg="modSp">
        <pc:chgData name="Srujana Chowdary" userId="b041f1efc5d3c84d" providerId="LiveId" clId="{205FEB36-EB60-4F2D-ABC6-F140A15A6004}" dt="2021-05-14T12:28:53.742" v="337" actId="20577"/>
        <pc:sldMkLst>
          <pc:docMk/>
          <pc:sldMk cId="2033162778" sldId="296"/>
        </pc:sldMkLst>
        <pc:spChg chg="mod">
          <ac:chgData name="Srujana Chowdary" userId="b041f1efc5d3c84d" providerId="LiveId" clId="{205FEB36-EB60-4F2D-ABC6-F140A15A6004}" dt="2021-05-14T12:28:53.742" v="337" actId="20577"/>
          <ac:spMkLst>
            <pc:docMk/>
            <pc:sldMk cId="2033162778" sldId="296"/>
            <ac:spMk id="43" creationId="{5B76991B-7A70-4E1A-957D-58B0F3226FA2}"/>
          </ac:spMkLst>
        </pc:spChg>
      </pc:sldChg>
      <pc:sldChg chg="modSp mod">
        <pc:chgData name="Srujana Chowdary" userId="b041f1efc5d3c84d" providerId="LiveId" clId="{205FEB36-EB60-4F2D-ABC6-F140A15A6004}" dt="2021-05-14T12:30:03.287" v="355" actId="20577"/>
        <pc:sldMkLst>
          <pc:docMk/>
          <pc:sldMk cId="342803288" sldId="297"/>
        </pc:sldMkLst>
        <pc:spChg chg="mod">
          <ac:chgData name="Srujana Chowdary" userId="b041f1efc5d3c84d" providerId="LiveId" clId="{205FEB36-EB60-4F2D-ABC6-F140A15A6004}" dt="2021-05-14T12:30:03.287" v="355" actId="20577"/>
          <ac:spMkLst>
            <pc:docMk/>
            <pc:sldMk cId="342803288" sldId="297"/>
            <ac:spMk id="43" creationId="{5B76991B-7A70-4E1A-957D-58B0F3226FA2}"/>
          </ac:spMkLst>
        </pc:spChg>
      </pc:sldChg>
      <pc:sldChg chg="addSp delSp modSp del mod setBg delAnim modAnim">
        <pc:chgData name="Srujana Chowdary" userId="b041f1efc5d3c84d" providerId="LiveId" clId="{205FEB36-EB60-4F2D-ABC6-F140A15A6004}" dt="2021-05-13T07:22:55.133" v="179" actId="2696"/>
        <pc:sldMkLst>
          <pc:docMk/>
          <pc:sldMk cId="1843995048" sldId="302"/>
        </pc:sldMkLst>
        <pc:spChg chg="del mod">
          <ac:chgData name="Srujana Chowdary" userId="b041f1efc5d3c84d" providerId="LiveId" clId="{205FEB36-EB60-4F2D-ABC6-F140A15A6004}" dt="2021-05-13T07:14:35.680" v="161" actId="21"/>
          <ac:spMkLst>
            <pc:docMk/>
            <pc:sldMk cId="1843995048" sldId="302"/>
            <ac:spMk id="2" creationId="{6AF16139-89B5-4CEB-8ED7-EC59BD21570E}"/>
          </ac:spMkLst>
        </pc:spChg>
        <pc:spChg chg="add del mod">
          <ac:chgData name="Srujana Chowdary" userId="b041f1efc5d3c84d" providerId="LiveId" clId="{205FEB36-EB60-4F2D-ABC6-F140A15A6004}" dt="2021-05-13T07:12:06.425" v="157" actId="21"/>
          <ac:spMkLst>
            <pc:docMk/>
            <pc:sldMk cId="1843995048" sldId="302"/>
            <ac:spMk id="3" creationId="{1C5C2A2B-E1D3-40B6-87FF-E84D5D085A7A}"/>
          </ac:spMkLst>
        </pc:spChg>
        <pc:spChg chg="add mod">
          <ac:chgData name="Srujana Chowdary" userId="b041f1efc5d3c84d" providerId="LiveId" clId="{205FEB36-EB60-4F2D-ABC6-F140A15A6004}" dt="2021-05-13T07:14:44.080" v="163" actId="14100"/>
          <ac:spMkLst>
            <pc:docMk/>
            <pc:sldMk cId="1843995048" sldId="302"/>
            <ac:spMk id="6" creationId="{F0EFE445-02C9-41A7-B6AD-EF6F6BF10727}"/>
          </ac:spMkLst>
        </pc:spChg>
        <pc:spChg chg="add del mod">
          <ac:chgData name="Srujana Chowdary" userId="b041f1efc5d3c84d" providerId="LiveId" clId="{205FEB36-EB60-4F2D-ABC6-F140A15A6004}" dt="2021-05-13T07:22:51.849" v="178" actId="21"/>
          <ac:spMkLst>
            <pc:docMk/>
            <pc:sldMk cId="1843995048" sldId="302"/>
            <ac:spMk id="7" creationId="{20BE7762-C70E-46BA-B60C-CE9A7C4A1A24}"/>
          </ac:spMkLst>
        </pc:spChg>
        <pc:picChg chg="add del mod">
          <ac:chgData name="Srujana Chowdary" userId="b041f1efc5d3c84d" providerId="LiveId" clId="{205FEB36-EB60-4F2D-ABC6-F140A15A6004}" dt="2021-05-13T07:21:22.143" v="171" actId="21"/>
          <ac:picMkLst>
            <pc:docMk/>
            <pc:sldMk cId="1843995048" sldId="302"/>
            <ac:picMk id="4" creationId="{BC2AC1C1-0EBB-4119-A4EE-7E317A1D3871}"/>
          </ac:picMkLst>
        </pc:picChg>
        <pc:picChg chg="add del mod">
          <ac:chgData name="Srujana Chowdary" userId="b041f1efc5d3c84d" providerId="LiveId" clId="{205FEB36-EB60-4F2D-ABC6-F140A15A6004}" dt="2021-05-13T07:21:22.143" v="171" actId="21"/>
          <ac:picMkLst>
            <pc:docMk/>
            <pc:sldMk cId="1843995048" sldId="302"/>
            <ac:picMk id="8" creationId="{7ABADFE9-8818-4C8D-829A-74DA025C4E93}"/>
          </ac:picMkLst>
        </pc:picChg>
        <pc:picChg chg="add del mod">
          <ac:chgData name="Srujana Chowdary" userId="b041f1efc5d3c84d" providerId="LiveId" clId="{205FEB36-EB60-4F2D-ABC6-F140A15A6004}" dt="2021-05-13T07:21:42.724" v="173" actId="21"/>
          <ac:picMkLst>
            <pc:docMk/>
            <pc:sldMk cId="1843995048" sldId="302"/>
            <ac:picMk id="9" creationId="{9BA0E06E-3CC2-4925-BCD7-4D37DED1ACDD}"/>
          </ac:picMkLst>
        </pc:picChg>
        <pc:picChg chg="add del mod">
          <ac:chgData name="Srujana Chowdary" userId="b041f1efc5d3c84d" providerId="LiveId" clId="{205FEB36-EB60-4F2D-ABC6-F140A15A6004}" dt="2021-05-13T07:21:42.724" v="173" actId="21"/>
          <ac:picMkLst>
            <pc:docMk/>
            <pc:sldMk cId="1843995048" sldId="302"/>
            <ac:picMk id="10" creationId="{0452AC32-DA32-42E5-A307-818A7D97C30C}"/>
          </ac:picMkLst>
        </pc:picChg>
        <pc:picChg chg="add del mod">
          <ac:chgData name="Srujana Chowdary" userId="b041f1efc5d3c84d" providerId="LiveId" clId="{205FEB36-EB60-4F2D-ABC6-F140A15A6004}" dt="2021-05-13T07:21:50.180" v="176" actId="21"/>
          <ac:picMkLst>
            <pc:docMk/>
            <pc:sldMk cId="1843995048" sldId="302"/>
            <ac:picMk id="11" creationId="{D8BFD50C-6486-497C-A2F2-B394517A2107}"/>
          </ac:picMkLst>
        </pc:picChg>
        <pc:picChg chg="add del mod">
          <ac:chgData name="Srujana Chowdary" userId="b041f1efc5d3c84d" providerId="LiveId" clId="{205FEB36-EB60-4F2D-ABC6-F140A15A6004}" dt="2021-05-13T07:21:50.180" v="176" actId="21"/>
          <ac:picMkLst>
            <pc:docMk/>
            <pc:sldMk cId="1843995048" sldId="302"/>
            <ac:picMk id="12" creationId="{1FA3A372-6E5A-4A71-95AA-611931A1061D}"/>
          </ac:picMkLst>
        </pc:picChg>
      </pc:sldChg>
      <pc:sldChg chg="modSp add mod modAnim">
        <pc:chgData name="Srujana Chowdary" userId="b041f1efc5d3c84d" providerId="LiveId" clId="{205FEB36-EB60-4F2D-ABC6-F140A15A6004}" dt="2021-05-14T12:34:31.548" v="358"/>
        <pc:sldMkLst>
          <pc:docMk/>
          <pc:sldMk cId="615265635" sldId="303"/>
        </pc:sldMkLst>
        <pc:spChg chg="mod">
          <ac:chgData name="Srujana Chowdary" userId="b041f1efc5d3c84d" providerId="LiveId" clId="{205FEB36-EB60-4F2D-ABC6-F140A15A6004}" dt="2021-05-12T15:27:35.088" v="121" actId="1076"/>
          <ac:spMkLst>
            <pc:docMk/>
            <pc:sldMk cId="615265635" sldId="303"/>
            <ac:spMk id="292" creationId="{00000000-0000-0000-0000-000000000000}"/>
          </ac:spMkLst>
        </pc:spChg>
        <pc:spChg chg="mod">
          <ac:chgData name="Srujana Chowdary" userId="b041f1efc5d3c84d" providerId="LiveId" clId="{205FEB36-EB60-4F2D-ABC6-F140A15A6004}" dt="2021-05-12T15:27:41.520" v="123" actId="1076"/>
          <ac:spMkLst>
            <pc:docMk/>
            <pc:sldMk cId="615265635" sldId="303"/>
            <ac:spMk id="293" creationId="{00000000-0000-0000-0000-000000000000}"/>
          </ac:spMkLst>
        </pc:spChg>
        <pc:cxnChg chg="mod">
          <ac:chgData name="Srujana Chowdary" userId="b041f1efc5d3c84d" providerId="LiveId" clId="{205FEB36-EB60-4F2D-ABC6-F140A15A6004}" dt="2021-05-12T15:27:37.168" v="122" actId="1076"/>
          <ac:cxnSpMkLst>
            <pc:docMk/>
            <pc:sldMk cId="615265635" sldId="303"/>
            <ac:cxnSpMk id="294" creationId="{00000000-0000-0000-0000-000000000000}"/>
          </ac:cxnSpMkLst>
        </pc:cxnChg>
      </pc:sldChg>
      <pc:sldChg chg="modSp add del modAnim">
        <pc:chgData name="Srujana Chowdary" userId="b041f1efc5d3c84d" providerId="LiveId" clId="{205FEB36-EB60-4F2D-ABC6-F140A15A6004}" dt="2021-05-12T15:25:50.021" v="55"/>
        <pc:sldMkLst>
          <pc:docMk/>
          <pc:sldMk cId="2141473058" sldId="303"/>
        </pc:sldMkLst>
        <pc:spChg chg="mod">
          <ac:chgData name="Srujana Chowdary" userId="b041f1efc5d3c84d" providerId="LiveId" clId="{205FEB36-EB60-4F2D-ABC6-F140A15A6004}" dt="2021-05-12T15:25:23.552" v="49" actId="20577"/>
          <ac:spMkLst>
            <pc:docMk/>
            <pc:sldMk cId="2141473058" sldId="303"/>
            <ac:spMk id="293" creationId="{00000000-0000-0000-0000-000000000000}"/>
          </ac:spMkLst>
        </pc:spChg>
      </pc:sldChg>
      <pc:sldChg chg="add del">
        <pc:chgData name="Srujana Chowdary" userId="b041f1efc5d3c84d" providerId="LiveId" clId="{205FEB36-EB60-4F2D-ABC6-F140A15A6004}" dt="2021-05-12T15:25:46.709" v="53"/>
        <pc:sldMkLst>
          <pc:docMk/>
          <pc:sldMk cId="2225019711" sldId="304"/>
        </pc:sldMkLst>
      </pc:sldChg>
      <pc:sldChg chg="addSp delSp modSp new mod delAnim modAnim">
        <pc:chgData name="Srujana Chowdary" userId="b041f1efc5d3c84d" providerId="LiveId" clId="{205FEB36-EB60-4F2D-ABC6-F140A15A6004}" dt="2021-05-14T12:31:07.603" v="357"/>
        <pc:sldMkLst>
          <pc:docMk/>
          <pc:sldMk cId="2898950858" sldId="304"/>
        </pc:sldMkLst>
        <pc:spChg chg="add mod">
          <ac:chgData name="Srujana Chowdary" userId="b041f1efc5d3c84d" providerId="LiveId" clId="{205FEB36-EB60-4F2D-ABC6-F140A15A6004}" dt="2021-05-13T07:24:35.686" v="248" actId="14100"/>
          <ac:spMkLst>
            <pc:docMk/>
            <pc:sldMk cId="2898950858" sldId="304"/>
            <ac:spMk id="4" creationId="{81AEAF80-3338-45BE-8D50-963C928A3C1F}"/>
          </ac:spMkLst>
        </pc:spChg>
        <pc:spChg chg="add mod">
          <ac:chgData name="Srujana Chowdary" userId="b041f1efc5d3c84d" providerId="LiveId" clId="{205FEB36-EB60-4F2D-ABC6-F140A15A6004}" dt="2021-05-13T07:26:46.725" v="282" actId="1076"/>
          <ac:spMkLst>
            <pc:docMk/>
            <pc:sldMk cId="2898950858" sldId="304"/>
            <ac:spMk id="6" creationId="{D07D3548-DF87-4266-BA3E-2E27578DB4C8}"/>
          </ac:spMkLst>
        </pc:spChg>
        <pc:picChg chg="add del mod">
          <ac:chgData name="Srujana Chowdary" userId="b041f1efc5d3c84d" providerId="LiveId" clId="{205FEB36-EB60-4F2D-ABC6-F140A15A6004}" dt="2021-05-13T07:24:44.544" v="250" actId="21"/>
          <ac:picMkLst>
            <pc:docMk/>
            <pc:sldMk cId="2898950858" sldId="304"/>
            <ac:picMk id="2" creationId="{2D013CBA-CEEE-478E-98C7-C7D525C268EC}"/>
          </ac:picMkLst>
        </pc:picChg>
        <pc:picChg chg="add mod">
          <ac:chgData name="Srujana Chowdary" userId="b041f1efc5d3c84d" providerId="LiveId" clId="{205FEB36-EB60-4F2D-ABC6-F140A15A6004}" dt="2021-05-13T07:25:28.210" v="251"/>
          <ac:picMkLst>
            <pc:docMk/>
            <pc:sldMk cId="2898950858" sldId="304"/>
            <ac:picMk id="5" creationId="{7596F459-818B-4BE5-8751-7C0D5815ECAC}"/>
          </ac:picMkLst>
        </pc:picChg>
      </pc:sldChg>
      <pc:sldChg chg="addSp delSp modSp new del mod modAnim">
        <pc:chgData name="Srujana Chowdary" userId="b041f1efc5d3c84d" providerId="LiveId" clId="{205FEB36-EB60-4F2D-ABC6-F140A15A6004}" dt="2021-05-13T07:04:40.813" v="155" actId="2696"/>
        <pc:sldMkLst>
          <pc:docMk/>
          <pc:sldMk cId="3532962756" sldId="304"/>
        </pc:sldMkLst>
        <pc:spChg chg="mod">
          <ac:chgData name="Srujana Chowdary" userId="b041f1efc5d3c84d" providerId="LiveId" clId="{205FEB36-EB60-4F2D-ABC6-F140A15A6004}" dt="2021-05-13T07:02:40.261" v="142" actId="20577"/>
          <ac:spMkLst>
            <pc:docMk/>
            <pc:sldMk cId="3532962756" sldId="304"/>
            <ac:spMk id="2" creationId="{338A3478-49A1-44D7-A37F-F4F5FD737FF2}"/>
          </ac:spMkLst>
        </pc:spChg>
        <pc:spChg chg="del">
          <ac:chgData name="Srujana Chowdary" userId="b041f1efc5d3c84d" providerId="LiveId" clId="{205FEB36-EB60-4F2D-ABC6-F140A15A6004}" dt="2021-05-13T07:03:20.861" v="146"/>
          <ac:spMkLst>
            <pc:docMk/>
            <pc:sldMk cId="3532962756" sldId="304"/>
            <ac:spMk id="3" creationId="{11924484-13CD-4D05-801E-C9E6B9D8415F}"/>
          </ac:spMkLst>
        </pc:spChg>
        <pc:spChg chg="add mod">
          <ac:chgData name="Srujana Chowdary" userId="b041f1efc5d3c84d" providerId="LiveId" clId="{205FEB36-EB60-4F2D-ABC6-F140A15A6004}" dt="2021-05-13T07:03:29.123" v="148" actId="1076"/>
          <ac:spMkLst>
            <pc:docMk/>
            <pc:sldMk cId="3532962756" sldId="304"/>
            <ac:spMk id="4" creationId="{4123B2EA-3FB0-4E74-9C4B-6E54A2301C39}"/>
          </ac:spMkLst>
        </pc:spChg>
      </pc:sldChg>
      <pc:sldChg chg="addSp delSp modSp new mod modAnim">
        <pc:chgData name="Srujana Chowdary" userId="b041f1efc5d3c84d" providerId="LiveId" clId="{205FEB36-EB60-4F2D-ABC6-F140A15A6004}" dt="2021-05-18T16:06:22.834" v="441"/>
        <pc:sldMkLst>
          <pc:docMk/>
          <pc:sldMk cId="2900167659" sldId="305"/>
        </pc:sldMkLst>
        <pc:spChg chg="del mod">
          <ac:chgData name="Srujana Chowdary" userId="b041f1efc5d3c84d" providerId="LiveId" clId="{205FEB36-EB60-4F2D-ABC6-F140A15A6004}" dt="2021-05-18T16:00:03.183" v="395" actId="21"/>
          <ac:spMkLst>
            <pc:docMk/>
            <pc:sldMk cId="2900167659" sldId="305"/>
            <ac:spMk id="2" creationId="{16BEFB4C-447F-4BAD-B6C1-430B03976C57}"/>
          </ac:spMkLst>
        </pc:spChg>
        <pc:spChg chg="mod">
          <ac:chgData name="Srujana Chowdary" userId="b041f1efc5d3c84d" providerId="LiveId" clId="{205FEB36-EB60-4F2D-ABC6-F140A15A6004}" dt="2021-05-18T16:00:22.637" v="400" actId="14100"/>
          <ac:spMkLst>
            <pc:docMk/>
            <pc:sldMk cId="2900167659" sldId="305"/>
            <ac:spMk id="3" creationId="{9C0B13B7-8835-423B-932B-B806CDDC7183}"/>
          </ac:spMkLst>
        </pc:spChg>
        <pc:spChg chg="add mod">
          <ac:chgData name="Srujana Chowdary" userId="b041f1efc5d3c84d" providerId="LiveId" clId="{205FEB36-EB60-4F2D-ABC6-F140A15A6004}" dt="2021-05-18T16:00:13.074" v="398" actId="14100"/>
          <ac:spMkLst>
            <pc:docMk/>
            <pc:sldMk cId="2900167659" sldId="305"/>
            <ac:spMk id="5" creationId="{27717DD5-C60B-49A2-A658-9ED2EFC4C5B9}"/>
          </ac:spMkLst>
        </pc:spChg>
        <pc:picChg chg="add mod modCrop">
          <ac:chgData name="Srujana Chowdary" userId="b041f1efc5d3c84d" providerId="LiveId" clId="{205FEB36-EB60-4F2D-ABC6-F140A15A6004}" dt="2021-05-18T16:03:24.954" v="413" actId="1076"/>
          <ac:picMkLst>
            <pc:docMk/>
            <pc:sldMk cId="2900167659" sldId="305"/>
            <ac:picMk id="7" creationId="{BEB56B10-AE77-476C-A7EB-C6ABF72AC35E}"/>
          </ac:picMkLst>
        </pc:picChg>
        <pc:picChg chg="add mod">
          <ac:chgData name="Srujana Chowdary" userId="b041f1efc5d3c84d" providerId="LiveId" clId="{205FEB36-EB60-4F2D-ABC6-F140A15A6004}" dt="2021-05-18T16:03:11.035" v="411" actId="14100"/>
          <ac:picMkLst>
            <pc:docMk/>
            <pc:sldMk cId="2900167659" sldId="305"/>
            <ac:picMk id="8" creationId="{12DA9BCE-7580-4535-A3BA-C7F2083A3840}"/>
          </ac:picMkLst>
        </pc:picChg>
        <pc:picChg chg="add mod modCrop">
          <ac:chgData name="Srujana Chowdary" userId="b041f1efc5d3c84d" providerId="LiveId" clId="{205FEB36-EB60-4F2D-ABC6-F140A15A6004}" dt="2021-05-18T16:05:21.820" v="427" actId="14100"/>
          <ac:picMkLst>
            <pc:docMk/>
            <pc:sldMk cId="2900167659" sldId="305"/>
            <ac:picMk id="13" creationId="{5DB52DC4-84A6-4B66-AC49-6BCB982DE62D}"/>
          </ac:picMkLst>
        </pc:picChg>
        <pc:picChg chg="add mod modCrop">
          <ac:chgData name="Srujana Chowdary" userId="b041f1efc5d3c84d" providerId="LiveId" clId="{205FEB36-EB60-4F2D-ABC6-F140A15A6004}" dt="2021-05-18T16:05:36.527" v="432" actId="1076"/>
          <ac:picMkLst>
            <pc:docMk/>
            <pc:sldMk cId="2900167659" sldId="305"/>
            <ac:picMk id="19" creationId="{5EF63541-2C91-46F8-B8C0-8097CE1583D3}"/>
          </ac:picMkLst>
        </pc:picChg>
        <pc:cxnChg chg="add mod">
          <ac:chgData name="Srujana Chowdary" userId="b041f1efc5d3c84d" providerId="LiveId" clId="{205FEB36-EB60-4F2D-ABC6-F140A15A6004}" dt="2021-05-18T16:05:43.743" v="433" actId="13822"/>
          <ac:cxnSpMkLst>
            <pc:docMk/>
            <pc:sldMk cId="2900167659" sldId="305"/>
            <ac:cxnSpMk id="10" creationId="{2E46F83B-35B4-43B5-A6FC-DFDFFEE9E46E}"/>
          </ac:cxnSpMkLst>
        </pc:cxnChg>
        <pc:cxnChg chg="add mod">
          <ac:chgData name="Srujana Chowdary" userId="b041f1efc5d3c84d" providerId="LiveId" clId="{205FEB36-EB60-4F2D-ABC6-F140A15A6004}" dt="2021-05-18T16:05:48.221" v="434" actId="13822"/>
          <ac:cxnSpMkLst>
            <pc:docMk/>
            <pc:sldMk cId="2900167659" sldId="305"/>
            <ac:cxnSpMk id="15" creationId="{9601DE11-FDE8-4A6E-B4BB-7E426ACBEC81}"/>
          </ac:cxnSpMkLst>
        </pc:cxnChg>
        <pc:cxnChg chg="add mod">
          <ac:chgData name="Srujana Chowdary" userId="b041f1efc5d3c84d" providerId="LiveId" clId="{205FEB36-EB60-4F2D-ABC6-F140A15A6004}" dt="2021-05-18T16:05:52.853" v="435" actId="13822"/>
          <ac:cxnSpMkLst>
            <pc:docMk/>
            <pc:sldMk cId="2900167659" sldId="305"/>
            <ac:cxnSpMk id="17" creationId="{D7A445C4-86D3-4BAA-A83C-086F4C3DD15C}"/>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0008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8476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0069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43660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1847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87154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70262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0307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9137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4235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2pPr>
            <a:lvl3pPr lvl="2"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3pPr>
            <a:lvl4pPr lvl="3"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4pPr>
            <a:lvl5pPr lvl="4"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5pPr>
            <a:lvl6pPr lvl="5"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6pPr>
            <a:lvl7pPr lvl="6"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7pPr>
            <a:lvl8pPr lvl="7"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8pPr>
            <a:lvl9pPr lvl="8"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TITLE_2_1">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1">
  <p:cSld name="TITLE_1_1_1">
    <p:bg>
      <p:bgPr>
        <a:gradFill>
          <a:gsLst>
            <a:gs pos="0">
              <a:srgbClr val="052643"/>
            </a:gs>
            <a:gs pos="100000">
              <a:srgbClr val="041523"/>
            </a:gs>
          </a:gsLst>
          <a:path path="circle">
            <a:fillToRect l="50000" t="50000" r="50000" b="50000"/>
          </a:path>
          <a:tileRect/>
        </a:gra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1557931" y="20640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8" name="Google Shape;48;p7"/>
          <p:cNvSpPr txBox="1">
            <a:spLocks noGrp="1"/>
          </p:cNvSpPr>
          <p:nvPr>
            <p:ph type="ctrTitle" idx="2"/>
          </p:nvPr>
        </p:nvSpPr>
        <p:spPr>
          <a:xfrm>
            <a:off x="1557931" y="34667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9" name="Google Shape;49;p7"/>
          <p:cNvSpPr txBox="1">
            <a:spLocks noGrp="1"/>
          </p:cNvSpPr>
          <p:nvPr>
            <p:ph type="ctrTitle" idx="3"/>
          </p:nvPr>
        </p:nvSpPr>
        <p:spPr>
          <a:xfrm>
            <a:off x="1557931" y="2765356"/>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0" name="Google Shape;50;p7"/>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2">
  <p:cSld name="TITLE_1_1_1_1">
    <p:bg>
      <p:bgPr>
        <a:gradFill>
          <a:gsLst>
            <a:gs pos="0">
              <a:srgbClr val="052643"/>
            </a:gs>
            <a:gs pos="100000">
              <a:srgbClr val="041523"/>
            </a:gs>
          </a:gsLst>
          <a:path path="circle">
            <a:fillToRect l="50000" t="50000" r="50000" b="50000"/>
          </a:path>
          <a:tileRect/>
        </a:gra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3" name="Google Shape;53;p8"/>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4" name="Google Shape;54;p8"/>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5" name="Google Shape;55;p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5200"/>
              <a:buNone/>
              <a:defRPr sz="5200">
                <a:solidFill>
                  <a:srgbClr val="FFFFFF"/>
                </a:solidFill>
              </a:defRPr>
            </a:lvl2pPr>
            <a:lvl3pPr lvl="2" algn="r" rtl="0">
              <a:spcBef>
                <a:spcPts val="0"/>
              </a:spcBef>
              <a:spcAft>
                <a:spcPts val="0"/>
              </a:spcAft>
              <a:buClr>
                <a:srgbClr val="FFFFFF"/>
              </a:buClr>
              <a:buSzPts val="5200"/>
              <a:buNone/>
              <a:defRPr sz="5200">
                <a:solidFill>
                  <a:srgbClr val="FFFFFF"/>
                </a:solidFill>
              </a:defRPr>
            </a:lvl3pPr>
            <a:lvl4pPr lvl="3" algn="r" rtl="0">
              <a:spcBef>
                <a:spcPts val="0"/>
              </a:spcBef>
              <a:spcAft>
                <a:spcPts val="0"/>
              </a:spcAft>
              <a:buClr>
                <a:srgbClr val="FFFFFF"/>
              </a:buClr>
              <a:buSzPts val="5200"/>
              <a:buNone/>
              <a:defRPr sz="5200">
                <a:solidFill>
                  <a:srgbClr val="FFFFFF"/>
                </a:solidFill>
              </a:defRPr>
            </a:lvl4pPr>
            <a:lvl5pPr lvl="4" algn="r" rtl="0">
              <a:spcBef>
                <a:spcPts val="0"/>
              </a:spcBef>
              <a:spcAft>
                <a:spcPts val="0"/>
              </a:spcAft>
              <a:buClr>
                <a:srgbClr val="FFFFFF"/>
              </a:buClr>
              <a:buSzPts val="5200"/>
              <a:buNone/>
              <a:defRPr sz="5200">
                <a:solidFill>
                  <a:srgbClr val="FFFFFF"/>
                </a:solidFill>
              </a:defRPr>
            </a:lvl5pPr>
            <a:lvl6pPr lvl="5" algn="r" rtl="0">
              <a:spcBef>
                <a:spcPts val="0"/>
              </a:spcBef>
              <a:spcAft>
                <a:spcPts val="0"/>
              </a:spcAft>
              <a:buClr>
                <a:srgbClr val="FFFFFF"/>
              </a:buClr>
              <a:buSzPts val="5200"/>
              <a:buNone/>
              <a:defRPr sz="5200">
                <a:solidFill>
                  <a:srgbClr val="FFFFFF"/>
                </a:solidFill>
              </a:defRPr>
            </a:lvl6pPr>
            <a:lvl7pPr lvl="6" algn="r" rtl="0">
              <a:spcBef>
                <a:spcPts val="0"/>
              </a:spcBef>
              <a:spcAft>
                <a:spcPts val="0"/>
              </a:spcAft>
              <a:buClr>
                <a:srgbClr val="FFFFFF"/>
              </a:buClr>
              <a:buSzPts val="5200"/>
              <a:buNone/>
              <a:defRPr sz="5200">
                <a:solidFill>
                  <a:srgbClr val="FFFFFF"/>
                </a:solidFill>
              </a:defRPr>
            </a:lvl7pPr>
            <a:lvl8pPr lvl="7" algn="r" rtl="0">
              <a:spcBef>
                <a:spcPts val="0"/>
              </a:spcBef>
              <a:spcAft>
                <a:spcPts val="0"/>
              </a:spcAft>
              <a:buClr>
                <a:srgbClr val="FFFFFF"/>
              </a:buClr>
              <a:buSzPts val="5200"/>
              <a:buNone/>
              <a:defRPr sz="5200">
                <a:solidFill>
                  <a:srgbClr val="FFFFFF"/>
                </a:solidFill>
              </a:defRPr>
            </a:lvl8pPr>
            <a:lvl9pPr lvl="8" algn="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 INFOGRAPHY">
  <p:cSld name="TITLE_1_1_2">
    <p:bg>
      <p:bgPr>
        <a:gradFill>
          <a:gsLst>
            <a:gs pos="0">
              <a:srgbClr val="052643"/>
            </a:gs>
            <a:gs pos="100000">
              <a:srgbClr val="041523"/>
            </a:gs>
          </a:gsLst>
          <a:path path="circle">
            <a:fillToRect l="50000" t="50000" r="50000" b="50000"/>
          </a:path>
          <a:tileRect/>
        </a:grad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8" name="Google Shape;58;p9"/>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9" name="Google Shape;59;p9"/>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0" name="Google Shape;60;p9"/>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1" name="Google Shape;61;p9"/>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2" name="Google Shape;62;p9"/>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3" name="Google Shape;63;p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63"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ctrTitle"/>
          </p:nvPr>
        </p:nvSpPr>
        <p:spPr>
          <a:xfrm>
            <a:off x="6168664" y="969446"/>
            <a:ext cx="2819392"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800" dirty="0">
                <a:solidFill>
                  <a:schemeClr val="accent1"/>
                </a:solidFill>
              </a:rPr>
              <a:t>HR MANAGEMENT SYSTEM</a:t>
            </a:r>
            <a:endParaRPr sz="2800" dirty="0">
              <a:solidFill>
                <a:schemeClr val="accent1"/>
              </a:solidFill>
            </a:endParaRPr>
          </a:p>
        </p:txBody>
      </p:sp>
      <p:sp>
        <p:nvSpPr>
          <p:cNvPr id="106" name="Google Shape;106;p20"/>
          <p:cNvSpPr txBox="1">
            <a:spLocks noGrp="1"/>
          </p:cNvSpPr>
          <p:nvPr>
            <p:ph type="subTitle" idx="1"/>
          </p:nvPr>
        </p:nvSpPr>
        <p:spPr>
          <a:xfrm>
            <a:off x="7376160" y="3970579"/>
            <a:ext cx="1575207" cy="849639"/>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1800" b="1" dirty="0">
                <a:latin typeface="Times New Roman" panose="02020603050405020304" pitchFamily="18" charset="0"/>
                <a:cs typeface="Times New Roman" panose="02020603050405020304" pitchFamily="18" charset="0"/>
              </a:rPr>
              <a:t>160119737006</a:t>
            </a:r>
            <a:br>
              <a:rPr lang="en-US" sz="1800" b="1" dirty="0">
                <a:latin typeface="Times New Roman" panose="02020603050405020304" pitchFamily="18" charset="0"/>
                <a:cs typeface="Times New Roman" panose="02020603050405020304" pitchFamily="18" charset="0"/>
              </a:rPr>
            </a:br>
            <a:r>
              <a:rPr lang="en-US" sz="1800" b="1" dirty="0">
                <a:latin typeface="Times New Roman" panose="02020603050405020304" pitchFamily="18" charset="0"/>
                <a:cs typeface="Times New Roman" panose="02020603050405020304" pitchFamily="18" charset="0"/>
              </a:rPr>
              <a:t>160119737022</a:t>
            </a:r>
          </a:p>
          <a:p>
            <a:pPr marL="0" lvl="0" indent="0" algn="r" rtl="0">
              <a:spcBef>
                <a:spcPts val="0"/>
              </a:spcBef>
              <a:spcAft>
                <a:spcPts val="0"/>
              </a:spcAft>
              <a:buNone/>
            </a:pPr>
            <a:r>
              <a:rPr lang="en-US" sz="1800" b="1" dirty="0">
                <a:latin typeface="Times New Roman" panose="02020603050405020304" pitchFamily="18" charset="0"/>
                <a:cs typeface="Times New Roman" panose="02020603050405020304" pitchFamily="18" charset="0"/>
              </a:rPr>
              <a:t>IT-1 (2/4</a:t>
            </a:r>
            <a:r>
              <a:rPr lang="en-US" sz="1400" b="1" dirty="0">
                <a:latin typeface="Times New Roman" panose="02020603050405020304" pitchFamily="18" charset="0"/>
                <a:cs typeface="Times New Roman" panose="02020603050405020304" pitchFamily="18" charset="0"/>
              </a:rPr>
              <a:t>)</a:t>
            </a:r>
          </a:p>
          <a:p>
            <a:pPr marL="0" lvl="0" indent="0" algn="r" rtl="0">
              <a:spcBef>
                <a:spcPts val="0"/>
              </a:spcBef>
              <a:spcAft>
                <a:spcPts val="0"/>
              </a:spcAft>
              <a:buNone/>
            </a:pPr>
            <a:endParaRPr dirty="0"/>
          </a:p>
        </p:txBody>
      </p:sp>
      <p:sp>
        <p:nvSpPr>
          <p:cNvPr id="107" name="Google Shape;107;p20"/>
          <p:cNvSpPr/>
          <p:nvPr/>
        </p:nvSpPr>
        <p:spPr>
          <a:xfrm>
            <a:off x="4308955" y="4558889"/>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0"/>
          <p:cNvSpPr/>
          <p:nvPr/>
        </p:nvSpPr>
        <p:spPr>
          <a:xfrm>
            <a:off x="5540595" y="1285323"/>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0"/>
          <p:cNvSpPr/>
          <p:nvPr/>
        </p:nvSpPr>
        <p:spPr>
          <a:xfrm>
            <a:off x="5629232" y="1412905"/>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0"/>
          <p:cNvSpPr/>
          <p:nvPr/>
        </p:nvSpPr>
        <p:spPr>
          <a:xfrm>
            <a:off x="5694931" y="1530192"/>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0"/>
          <p:cNvSpPr/>
          <p:nvPr/>
        </p:nvSpPr>
        <p:spPr>
          <a:xfrm>
            <a:off x="5448910" y="1152367"/>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0"/>
          <p:cNvSpPr/>
          <p:nvPr/>
        </p:nvSpPr>
        <p:spPr>
          <a:xfrm>
            <a:off x="1873175" y="962405"/>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0"/>
          <p:cNvSpPr/>
          <p:nvPr/>
        </p:nvSpPr>
        <p:spPr>
          <a:xfrm>
            <a:off x="2106958" y="2728215"/>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0"/>
          <p:cNvSpPr/>
          <p:nvPr/>
        </p:nvSpPr>
        <p:spPr>
          <a:xfrm>
            <a:off x="3725205" y="2795473"/>
            <a:ext cx="24" cy="24"/>
          </a:xfrm>
          <a:custGeom>
            <a:avLst/>
            <a:gdLst/>
            <a:ahLst/>
            <a:cxnLst/>
            <a:rect l="l" t="t" r="r" b="b"/>
            <a:pathLst>
              <a:path w="1" h="1" extrusionOk="0">
                <a:moveTo>
                  <a:pt x="1" y="0"/>
                </a:moveTo>
                <a:lnTo>
                  <a:pt x="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0"/>
          <p:cNvSpPr/>
          <p:nvPr/>
        </p:nvSpPr>
        <p:spPr>
          <a:xfrm>
            <a:off x="3101743" y="2624004"/>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0"/>
          <p:cNvSpPr/>
          <p:nvPr/>
        </p:nvSpPr>
        <p:spPr>
          <a:xfrm>
            <a:off x="540661" y="2042102"/>
            <a:ext cx="426367" cy="42483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0"/>
          <p:cNvSpPr/>
          <p:nvPr/>
        </p:nvSpPr>
        <p:spPr>
          <a:xfrm>
            <a:off x="994502" y="1996271"/>
            <a:ext cx="301065" cy="29799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0"/>
          <p:cNvSpPr/>
          <p:nvPr/>
        </p:nvSpPr>
        <p:spPr>
          <a:xfrm>
            <a:off x="4064446" y="2037519"/>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0"/>
          <p:cNvSpPr/>
          <p:nvPr/>
        </p:nvSpPr>
        <p:spPr>
          <a:xfrm>
            <a:off x="4064446" y="2168939"/>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0"/>
          <p:cNvSpPr/>
          <p:nvPr/>
        </p:nvSpPr>
        <p:spPr>
          <a:xfrm>
            <a:off x="4064446" y="2300360"/>
            <a:ext cx="987178" cy="38224"/>
          </a:xfrm>
          <a:custGeom>
            <a:avLst/>
            <a:gdLst/>
            <a:ahLst/>
            <a:cxnLst/>
            <a:rect l="l" t="t" r="r" b="b"/>
            <a:pathLst>
              <a:path w="41141" h="1593" extrusionOk="0">
                <a:moveTo>
                  <a:pt x="1" y="0"/>
                </a:moveTo>
                <a:lnTo>
                  <a:pt x="1" y="1593"/>
                </a:lnTo>
                <a:lnTo>
                  <a:pt x="41140" y="1593"/>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0"/>
          <p:cNvSpPr/>
          <p:nvPr/>
        </p:nvSpPr>
        <p:spPr>
          <a:xfrm>
            <a:off x="4064446" y="2564713"/>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0"/>
          <p:cNvSpPr/>
          <p:nvPr/>
        </p:nvSpPr>
        <p:spPr>
          <a:xfrm>
            <a:off x="4064446" y="2696133"/>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0"/>
          <p:cNvSpPr/>
          <p:nvPr/>
        </p:nvSpPr>
        <p:spPr>
          <a:xfrm>
            <a:off x="4064446" y="2958975"/>
            <a:ext cx="987178" cy="38224"/>
          </a:xfrm>
          <a:custGeom>
            <a:avLst/>
            <a:gdLst/>
            <a:ahLst/>
            <a:cxnLst/>
            <a:rect l="l" t="t" r="r" b="b"/>
            <a:pathLst>
              <a:path w="41141" h="1593" extrusionOk="0">
                <a:moveTo>
                  <a:pt x="1" y="0"/>
                </a:moveTo>
                <a:lnTo>
                  <a:pt x="1" y="1592"/>
                </a:lnTo>
                <a:lnTo>
                  <a:pt x="41140" y="1592"/>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0"/>
          <p:cNvSpPr/>
          <p:nvPr/>
        </p:nvSpPr>
        <p:spPr>
          <a:xfrm>
            <a:off x="4064446" y="3090395"/>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0"/>
          <p:cNvSpPr/>
          <p:nvPr/>
        </p:nvSpPr>
        <p:spPr>
          <a:xfrm>
            <a:off x="4064446" y="3353213"/>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0"/>
          <p:cNvSpPr/>
          <p:nvPr/>
        </p:nvSpPr>
        <p:spPr>
          <a:xfrm>
            <a:off x="2128362" y="2037519"/>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0"/>
          <p:cNvSpPr/>
          <p:nvPr/>
        </p:nvSpPr>
        <p:spPr>
          <a:xfrm>
            <a:off x="2128362" y="2168939"/>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0"/>
          <p:cNvSpPr/>
          <p:nvPr/>
        </p:nvSpPr>
        <p:spPr>
          <a:xfrm>
            <a:off x="2128362" y="2433292"/>
            <a:ext cx="1147609" cy="38248"/>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0"/>
          <p:cNvSpPr/>
          <p:nvPr/>
        </p:nvSpPr>
        <p:spPr>
          <a:xfrm>
            <a:off x="4179046" y="1771630"/>
            <a:ext cx="701422" cy="114648"/>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0"/>
          <p:cNvSpPr/>
          <p:nvPr/>
        </p:nvSpPr>
        <p:spPr>
          <a:xfrm>
            <a:off x="2631105" y="1771630"/>
            <a:ext cx="699886" cy="114648"/>
          </a:xfrm>
          <a:custGeom>
            <a:avLst/>
            <a:gdLst/>
            <a:ahLst/>
            <a:cxnLst/>
            <a:rect l="l" t="t" r="r" b="b"/>
            <a:pathLst>
              <a:path w="29168" h="4778" extrusionOk="0">
                <a:moveTo>
                  <a:pt x="0" y="1"/>
                </a:moveTo>
                <a:lnTo>
                  <a:pt x="0" y="4777"/>
                </a:lnTo>
                <a:lnTo>
                  <a:pt x="29167" y="4777"/>
                </a:lnTo>
                <a:lnTo>
                  <a:pt x="29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0"/>
          <p:cNvSpPr/>
          <p:nvPr/>
        </p:nvSpPr>
        <p:spPr>
          <a:xfrm>
            <a:off x="529959" y="3058290"/>
            <a:ext cx="735039" cy="1488386"/>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0"/>
          <p:cNvSpPr/>
          <p:nvPr/>
        </p:nvSpPr>
        <p:spPr>
          <a:xfrm>
            <a:off x="860034" y="4108095"/>
            <a:ext cx="76424" cy="382048"/>
          </a:xfrm>
          <a:custGeom>
            <a:avLst/>
            <a:gdLst/>
            <a:ahLst/>
            <a:cxnLst/>
            <a:rect l="l" t="t" r="r" b="b"/>
            <a:pathLst>
              <a:path w="3185" h="15922" extrusionOk="0">
                <a:moveTo>
                  <a:pt x="0" y="1"/>
                </a:moveTo>
                <a:lnTo>
                  <a:pt x="0" y="15922"/>
                </a:lnTo>
                <a:lnTo>
                  <a:pt x="3185" y="15922"/>
                </a:lnTo>
                <a:lnTo>
                  <a:pt x="318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0"/>
          <p:cNvSpPr/>
          <p:nvPr/>
        </p:nvSpPr>
        <p:spPr>
          <a:xfrm>
            <a:off x="2094721" y="465126"/>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0"/>
          <p:cNvSpPr/>
          <p:nvPr/>
        </p:nvSpPr>
        <p:spPr>
          <a:xfrm>
            <a:off x="4675695" y="169820"/>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0"/>
          <p:cNvSpPr/>
          <p:nvPr/>
        </p:nvSpPr>
        <p:spPr>
          <a:xfrm>
            <a:off x="1327625" y="2343143"/>
            <a:ext cx="233831" cy="20004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0"/>
          <p:cNvSpPr/>
          <p:nvPr/>
        </p:nvSpPr>
        <p:spPr>
          <a:xfrm>
            <a:off x="4455637" y="1488633"/>
            <a:ext cx="233831" cy="200502"/>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0"/>
          <p:cNvSpPr/>
          <p:nvPr/>
        </p:nvSpPr>
        <p:spPr>
          <a:xfrm>
            <a:off x="5409174" y="2544053"/>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0"/>
          <p:cNvSpPr/>
          <p:nvPr/>
        </p:nvSpPr>
        <p:spPr>
          <a:xfrm>
            <a:off x="2812939" y="4579525"/>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0"/>
          <p:cNvSpPr/>
          <p:nvPr/>
        </p:nvSpPr>
        <p:spPr>
          <a:xfrm>
            <a:off x="5980687" y="825315"/>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0"/>
          <p:cNvSpPr/>
          <p:nvPr/>
        </p:nvSpPr>
        <p:spPr>
          <a:xfrm>
            <a:off x="3291232" y="4282275"/>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0"/>
          <p:cNvSpPr/>
          <p:nvPr/>
        </p:nvSpPr>
        <p:spPr>
          <a:xfrm>
            <a:off x="1362777" y="2579998"/>
            <a:ext cx="195607" cy="140128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0"/>
          <p:cNvSpPr/>
          <p:nvPr/>
        </p:nvSpPr>
        <p:spPr>
          <a:xfrm>
            <a:off x="5649076" y="1783868"/>
            <a:ext cx="779358"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0"/>
          <p:cNvSpPr/>
          <p:nvPr/>
        </p:nvSpPr>
        <p:spPr>
          <a:xfrm>
            <a:off x="682759" y="897564"/>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0"/>
          <p:cNvSpPr/>
          <p:nvPr/>
        </p:nvSpPr>
        <p:spPr>
          <a:xfrm>
            <a:off x="5398472" y="3041493"/>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0"/>
          <p:cNvSpPr/>
          <p:nvPr/>
        </p:nvSpPr>
        <p:spPr>
          <a:xfrm>
            <a:off x="5829879" y="2990192"/>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0"/>
          <p:cNvSpPr/>
          <p:nvPr/>
        </p:nvSpPr>
        <p:spPr>
          <a:xfrm>
            <a:off x="6277145" y="3703156"/>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0"/>
          <p:cNvSpPr/>
          <p:nvPr/>
        </p:nvSpPr>
        <p:spPr>
          <a:xfrm>
            <a:off x="5973033" y="3061217"/>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0"/>
          <p:cNvSpPr/>
          <p:nvPr/>
        </p:nvSpPr>
        <p:spPr>
          <a:xfrm>
            <a:off x="5429042" y="2871873"/>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0"/>
          <p:cNvSpPr/>
          <p:nvPr/>
        </p:nvSpPr>
        <p:spPr>
          <a:xfrm>
            <a:off x="6310858" y="3551651"/>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0"/>
          <p:cNvSpPr/>
          <p:nvPr/>
        </p:nvSpPr>
        <p:spPr>
          <a:xfrm>
            <a:off x="5693395" y="2946065"/>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0"/>
          <p:cNvSpPr/>
          <p:nvPr/>
        </p:nvSpPr>
        <p:spPr>
          <a:xfrm>
            <a:off x="6261621" y="3405858"/>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0"/>
          <p:cNvSpPr/>
          <p:nvPr/>
        </p:nvSpPr>
        <p:spPr>
          <a:xfrm>
            <a:off x="155589" y="2057315"/>
            <a:ext cx="215475" cy="415737"/>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0"/>
          <p:cNvSpPr/>
          <p:nvPr/>
        </p:nvSpPr>
        <p:spPr>
          <a:xfrm>
            <a:off x="327633" y="2650447"/>
            <a:ext cx="87750" cy="103778"/>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0"/>
          <p:cNvSpPr/>
          <p:nvPr/>
        </p:nvSpPr>
        <p:spPr>
          <a:xfrm>
            <a:off x="273236" y="2510436"/>
            <a:ext cx="68794" cy="10932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0"/>
          <p:cNvSpPr/>
          <p:nvPr/>
        </p:nvSpPr>
        <p:spPr>
          <a:xfrm>
            <a:off x="291569" y="1915432"/>
            <a:ext cx="77552" cy="10836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0"/>
          <p:cNvSpPr/>
          <p:nvPr/>
        </p:nvSpPr>
        <p:spPr>
          <a:xfrm>
            <a:off x="422989" y="1588260"/>
            <a:ext cx="213963" cy="213963"/>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0"/>
          <p:cNvSpPr/>
          <p:nvPr/>
        </p:nvSpPr>
        <p:spPr>
          <a:xfrm>
            <a:off x="360338" y="1787731"/>
            <a:ext cx="87126" cy="100059"/>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0"/>
          <p:cNvSpPr/>
          <p:nvPr/>
        </p:nvSpPr>
        <p:spPr>
          <a:xfrm>
            <a:off x="411280" y="2775797"/>
            <a:ext cx="222626" cy="225985"/>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0"/>
          <p:cNvSpPr/>
          <p:nvPr/>
        </p:nvSpPr>
        <p:spPr>
          <a:xfrm>
            <a:off x="1241291" y="4607455"/>
            <a:ext cx="309464" cy="3151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0"/>
          <p:cNvSpPr/>
          <p:nvPr/>
        </p:nvSpPr>
        <p:spPr>
          <a:xfrm>
            <a:off x="1701779" y="4979282"/>
            <a:ext cx="125566" cy="57924"/>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0"/>
          <p:cNvSpPr/>
          <p:nvPr/>
        </p:nvSpPr>
        <p:spPr>
          <a:xfrm>
            <a:off x="1151765" y="4318435"/>
            <a:ext cx="53629" cy="112105"/>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0"/>
          <p:cNvSpPr/>
          <p:nvPr/>
        </p:nvSpPr>
        <p:spPr>
          <a:xfrm>
            <a:off x="1182431" y="4467108"/>
            <a:ext cx="71865" cy="110137"/>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0"/>
          <p:cNvSpPr/>
          <p:nvPr/>
        </p:nvSpPr>
        <p:spPr>
          <a:xfrm>
            <a:off x="1092306" y="4109631"/>
            <a:ext cx="151288" cy="171156"/>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0"/>
          <p:cNvSpPr/>
          <p:nvPr/>
        </p:nvSpPr>
        <p:spPr>
          <a:xfrm>
            <a:off x="1560736" y="4922486"/>
            <a:ext cx="126022" cy="704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0"/>
          <p:cNvSpPr/>
          <p:nvPr/>
        </p:nvSpPr>
        <p:spPr>
          <a:xfrm>
            <a:off x="1860938" y="4960782"/>
            <a:ext cx="227713" cy="151288"/>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0"/>
          <p:cNvSpPr/>
          <p:nvPr/>
        </p:nvSpPr>
        <p:spPr>
          <a:xfrm>
            <a:off x="3401249" y="1713562"/>
            <a:ext cx="230784" cy="230784"/>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0"/>
          <p:cNvSpPr/>
          <p:nvPr/>
        </p:nvSpPr>
        <p:spPr>
          <a:xfrm>
            <a:off x="4455637" y="659174"/>
            <a:ext cx="230760" cy="230784"/>
          </a:xfrm>
          <a:custGeom>
            <a:avLst/>
            <a:gdLst/>
            <a:ahLst/>
            <a:cxnLst/>
            <a:rect l="l" t="t" r="r" b="b"/>
            <a:pathLst>
              <a:path w="9617" h="9618" extrusionOk="0">
                <a:moveTo>
                  <a:pt x="1" y="1"/>
                </a:moveTo>
                <a:lnTo>
                  <a:pt x="1" y="9617"/>
                </a:lnTo>
                <a:lnTo>
                  <a:pt x="9617" y="9617"/>
                </a:lnTo>
                <a:lnTo>
                  <a:pt x="9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0"/>
          <p:cNvSpPr/>
          <p:nvPr/>
        </p:nvSpPr>
        <p:spPr>
          <a:xfrm>
            <a:off x="5033269" y="659174"/>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0"/>
          <p:cNvSpPr/>
          <p:nvPr/>
        </p:nvSpPr>
        <p:spPr>
          <a:xfrm>
            <a:off x="1576717" y="4137129"/>
            <a:ext cx="453865" cy="58375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0"/>
          <p:cNvSpPr/>
          <p:nvPr/>
        </p:nvSpPr>
        <p:spPr>
          <a:xfrm>
            <a:off x="1649589" y="4212773"/>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0"/>
          <p:cNvSpPr/>
          <p:nvPr/>
        </p:nvSpPr>
        <p:spPr>
          <a:xfrm>
            <a:off x="1671449" y="4308285"/>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0"/>
          <p:cNvSpPr/>
          <p:nvPr/>
        </p:nvSpPr>
        <p:spPr>
          <a:xfrm>
            <a:off x="1671449" y="4381614"/>
            <a:ext cx="212428" cy="38248"/>
          </a:xfrm>
          <a:custGeom>
            <a:avLst/>
            <a:gdLst/>
            <a:ahLst/>
            <a:cxnLst/>
            <a:rect l="l" t="t" r="r" b="b"/>
            <a:pathLst>
              <a:path w="8853" h="1594" extrusionOk="0">
                <a:moveTo>
                  <a:pt x="1" y="1"/>
                </a:moveTo>
                <a:lnTo>
                  <a:pt x="1" y="1593"/>
                </a:lnTo>
                <a:lnTo>
                  <a:pt x="8853" y="1593"/>
                </a:lnTo>
                <a:lnTo>
                  <a:pt x="88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0"/>
          <p:cNvSpPr/>
          <p:nvPr/>
        </p:nvSpPr>
        <p:spPr>
          <a:xfrm>
            <a:off x="6029589" y="2454696"/>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0"/>
          <p:cNvSpPr/>
          <p:nvPr/>
        </p:nvSpPr>
        <p:spPr>
          <a:xfrm>
            <a:off x="3408903" y="224193"/>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0"/>
          <p:cNvSpPr/>
          <p:nvPr/>
        </p:nvSpPr>
        <p:spPr>
          <a:xfrm>
            <a:off x="3554073" y="303136"/>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977682" y="2500550"/>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1581300" y="1516443"/>
            <a:ext cx="145194" cy="145194"/>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6006650" y="336753"/>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0"/>
          <p:cNvSpPr/>
          <p:nvPr/>
        </p:nvSpPr>
        <p:spPr>
          <a:xfrm>
            <a:off x="977682" y="2769486"/>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0"/>
          <p:cNvSpPr/>
          <p:nvPr/>
        </p:nvSpPr>
        <p:spPr>
          <a:xfrm>
            <a:off x="2239891" y="1505741"/>
            <a:ext cx="165062" cy="166597"/>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0"/>
          <p:cNvSpPr/>
          <p:nvPr/>
        </p:nvSpPr>
        <p:spPr>
          <a:xfrm>
            <a:off x="2919909" y="1524074"/>
            <a:ext cx="1453233" cy="129933"/>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0"/>
          <p:cNvSpPr/>
          <p:nvPr/>
        </p:nvSpPr>
        <p:spPr>
          <a:xfrm>
            <a:off x="1222191" y="228248"/>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0"/>
          <p:cNvSpPr/>
          <p:nvPr/>
        </p:nvSpPr>
        <p:spPr>
          <a:xfrm>
            <a:off x="5516144" y="602642"/>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0"/>
          <p:cNvSpPr/>
          <p:nvPr/>
        </p:nvSpPr>
        <p:spPr>
          <a:xfrm>
            <a:off x="814180" y="552204"/>
            <a:ext cx="129909" cy="302217"/>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0"/>
          <p:cNvSpPr/>
          <p:nvPr/>
        </p:nvSpPr>
        <p:spPr>
          <a:xfrm>
            <a:off x="1637832" y="3668003"/>
            <a:ext cx="129909" cy="302577"/>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0"/>
          <p:cNvSpPr/>
          <p:nvPr/>
        </p:nvSpPr>
        <p:spPr>
          <a:xfrm>
            <a:off x="996038" y="552204"/>
            <a:ext cx="128373" cy="302217"/>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0"/>
          <p:cNvSpPr/>
          <p:nvPr/>
        </p:nvSpPr>
        <p:spPr>
          <a:xfrm>
            <a:off x="1637832" y="2011556"/>
            <a:ext cx="129909" cy="160145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0"/>
          <p:cNvSpPr/>
          <p:nvPr/>
        </p:nvSpPr>
        <p:spPr>
          <a:xfrm>
            <a:off x="5279289" y="4606255"/>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0"/>
          <p:cNvSpPr/>
          <p:nvPr/>
        </p:nvSpPr>
        <p:spPr>
          <a:xfrm>
            <a:off x="2238835" y="4736140"/>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0"/>
          <p:cNvSpPr/>
          <p:nvPr/>
        </p:nvSpPr>
        <p:spPr>
          <a:xfrm>
            <a:off x="713329" y="2635018"/>
            <a:ext cx="189513" cy="161270"/>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0"/>
          <p:cNvSpPr/>
          <p:nvPr/>
        </p:nvSpPr>
        <p:spPr>
          <a:xfrm>
            <a:off x="753064" y="1686064"/>
            <a:ext cx="594452" cy="129909"/>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0"/>
          <p:cNvSpPr/>
          <p:nvPr/>
        </p:nvSpPr>
        <p:spPr>
          <a:xfrm>
            <a:off x="5759117" y="3451016"/>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0"/>
          <p:cNvSpPr/>
          <p:nvPr/>
        </p:nvSpPr>
        <p:spPr>
          <a:xfrm>
            <a:off x="5945534" y="3449480"/>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0"/>
          <p:cNvSpPr/>
          <p:nvPr/>
        </p:nvSpPr>
        <p:spPr>
          <a:xfrm>
            <a:off x="5849266" y="3538118"/>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0"/>
          <p:cNvSpPr/>
          <p:nvPr/>
        </p:nvSpPr>
        <p:spPr>
          <a:xfrm>
            <a:off x="5937904" y="3687871"/>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0"/>
          <p:cNvSpPr/>
          <p:nvPr/>
        </p:nvSpPr>
        <p:spPr>
          <a:xfrm>
            <a:off x="5720917" y="3400579"/>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0"/>
          <p:cNvSpPr/>
          <p:nvPr/>
        </p:nvSpPr>
        <p:spPr>
          <a:xfrm>
            <a:off x="5720917" y="3900275"/>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0"/>
          <p:cNvSpPr/>
          <p:nvPr/>
        </p:nvSpPr>
        <p:spPr>
          <a:xfrm>
            <a:off x="5843148" y="1953488"/>
            <a:ext cx="117647" cy="169645"/>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0"/>
          <p:cNvSpPr/>
          <p:nvPr/>
        </p:nvSpPr>
        <p:spPr>
          <a:xfrm>
            <a:off x="5976104" y="1953488"/>
            <a:ext cx="132956" cy="169645"/>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0"/>
          <p:cNvSpPr/>
          <p:nvPr/>
        </p:nvSpPr>
        <p:spPr>
          <a:xfrm>
            <a:off x="6139606" y="1953488"/>
            <a:ext cx="116160" cy="169645"/>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a:off x="855451" y="1071768"/>
            <a:ext cx="131445" cy="169645"/>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0"/>
          <p:cNvSpPr/>
          <p:nvPr/>
        </p:nvSpPr>
        <p:spPr>
          <a:xfrm>
            <a:off x="1003668" y="1071768"/>
            <a:ext cx="134492" cy="169645"/>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0"/>
          <p:cNvSpPr/>
          <p:nvPr/>
        </p:nvSpPr>
        <p:spPr>
          <a:xfrm>
            <a:off x="1139672" y="1071768"/>
            <a:ext cx="224665" cy="169645"/>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0"/>
          <p:cNvSpPr/>
          <p:nvPr/>
        </p:nvSpPr>
        <p:spPr>
          <a:xfrm>
            <a:off x="1381110" y="1071768"/>
            <a:ext cx="97828" cy="169645"/>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0"/>
          <p:cNvSpPr/>
          <p:nvPr/>
        </p:nvSpPr>
        <p:spPr>
          <a:xfrm>
            <a:off x="2082507" y="4554306"/>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0"/>
          <p:cNvSpPr/>
          <p:nvPr/>
        </p:nvSpPr>
        <p:spPr>
          <a:xfrm>
            <a:off x="2262830" y="4454967"/>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0"/>
          <p:cNvSpPr/>
          <p:nvPr/>
        </p:nvSpPr>
        <p:spPr>
          <a:xfrm>
            <a:off x="5872187" y="4156974"/>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1000"/>
                                        <p:tgtEl>
                                          <p:spTgt spid="107"/>
                                        </p:tgtEl>
                                      </p:cBhvr>
                                    </p:animEffect>
                                    <p:anim calcmode="lin" valueType="num">
                                      <p:cBhvr>
                                        <p:cTn id="8" dur="1000" fill="hold"/>
                                        <p:tgtEl>
                                          <p:spTgt spid="107"/>
                                        </p:tgtEl>
                                        <p:attrNameLst>
                                          <p:attrName>ppt_x</p:attrName>
                                        </p:attrNameLst>
                                      </p:cBhvr>
                                      <p:tavLst>
                                        <p:tav tm="0">
                                          <p:val>
                                            <p:strVal val="#ppt_x"/>
                                          </p:val>
                                        </p:tav>
                                        <p:tav tm="100000">
                                          <p:val>
                                            <p:strVal val="#ppt_x"/>
                                          </p:val>
                                        </p:tav>
                                      </p:tavLst>
                                    </p:anim>
                                    <p:anim calcmode="lin" valueType="num">
                                      <p:cBhvr>
                                        <p:cTn id="9" dur="1000" fill="hold"/>
                                        <p:tgtEl>
                                          <p:spTgt spid="10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8"/>
                                        </p:tgtEl>
                                        <p:attrNameLst>
                                          <p:attrName>style.visibility</p:attrName>
                                        </p:attrNameLst>
                                      </p:cBhvr>
                                      <p:to>
                                        <p:strVal val="visible"/>
                                      </p:to>
                                    </p:set>
                                    <p:animEffect transition="in" filter="fade">
                                      <p:cBhvr>
                                        <p:cTn id="12" dur="1000"/>
                                        <p:tgtEl>
                                          <p:spTgt spid="108"/>
                                        </p:tgtEl>
                                      </p:cBhvr>
                                    </p:animEffect>
                                    <p:anim calcmode="lin" valueType="num">
                                      <p:cBhvr>
                                        <p:cTn id="13" dur="1000" fill="hold"/>
                                        <p:tgtEl>
                                          <p:spTgt spid="108"/>
                                        </p:tgtEl>
                                        <p:attrNameLst>
                                          <p:attrName>ppt_x</p:attrName>
                                        </p:attrNameLst>
                                      </p:cBhvr>
                                      <p:tavLst>
                                        <p:tav tm="0">
                                          <p:val>
                                            <p:strVal val="#ppt_x"/>
                                          </p:val>
                                        </p:tav>
                                        <p:tav tm="100000">
                                          <p:val>
                                            <p:strVal val="#ppt_x"/>
                                          </p:val>
                                        </p:tav>
                                      </p:tavLst>
                                    </p:anim>
                                    <p:anim calcmode="lin" valueType="num">
                                      <p:cBhvr>
                                        <p:cTn id="14" dur="1000" fill="hold"/>
                                        <p:tgtEl>
                                          <p:spTgt spid="10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1000"/>
                                        <p:tgtEl>
                                          <p:spTgt spid="109"/>
                                        </p:tgtEl>
                                      </p:cBhvr>
                                    </p:animEffect>
                                    <p:anim calcmode="lin" valueType="num">
                                      <p:cBhvr>
                                        <p:cTn id="18" dur="1000" fill="hold"/>
                                        <p:tgtEl>
                                          <p:spTgt spid="109"/>
                                        </p:tgtEl>
                                        <p:attrNameLst>
                                          <p:attrName>ppt_x</p:attrName>
                                        </p:attrNameLst>
                                      </p:cBhvr>
                                      <p:tavLst>
                                        <p:tav tm="0">
                                          <p:val>
                                            <p:strVal val="#ppt_x"/>
                                          </p:val>
                                        </p:tav>
                                        <p:tav tm="100000">
                                          <p:val>
                                            <p:strVal val="#ppt_x"/>
                                          </p:val>
                                        </p:tav>
                                      </p:tavLst>
                                    </p:anim>
                                    <p:anim calcmode="lin" valueType="num">
                                      <p:cBhvr>
                                        <p:cTn id="19" dur="1000" fill="hold"/>
                                        <p:tgtEl>
                                          <p:spTgt spid="10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0"/>
                                        </p:tgtEl>
                                        <p:attrNameLst>
                                          <p:attrName>style.visibility</p:attrName>
                                        </p:attrNameLst>
                                      </p:cBhvr>
                                      <p:to>
                                        <p:strVal val="visible"/>
                                      </p:to>
                                    </p:set>
                                    <p:animEffect transition="in" filter="fade">
                                      <p:cBhvr>
                                        <p:cTn id="22" dur="1000"/>
                                        <p:tgtEl>
                                          <p:spTgt spid="110"/>
                                        </p:tgtEl>
                                      </p:cBhvr>
                                    </p:animEffect>
                                    <p:anim calcmode="lin" valueType="num">
                                      <p:cBhvr>
                                        <p:cTn id="23" dur="1000" fill="hold"/>
                                        <p:tgtEl>
                                          <p:spTgt spid="110"/>
                                        </p:tgtEl>
                                        <p:attrNameLst>
                                          <p:attrName>ppt_x</p:attrName>
                                        </p:attrNameLst>
                                      </p:cBhvr>
                                      <p:tavLst>
                                        <p:tav tm="0">
                                          <p:val>
                                            <p:strVal val="#ppt_x"/>
                                          </p:val>
                                        </p:tav>
                                        <p:tav tm="100000">
                                          <p:val>
                                            <p:strVal val="#ppt_x"/>
                                          </p:val>
                                        </p:tav>
                                      </p:tavLst>
                                    </p:anim>
                                    <p:anim calcmode="lin" valueType="num">
                                      <p:cBhvr>
                                        <p:cTn id="24" dur="1000" fill="hold"/>
                                        <p:tgtEl>
                                          <p:spTgt spid="11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11"/>
                                        </p:tgtEl>
                                        <p:attrNameLst>
                                          <p:attrName>style.visibility</p:attrName>
                                        </p:attrNameLst>
                                      </p:cBhvr>
                                      <p:to>
                                        <p:strVal val="visible"/>
                                      </p:to>
                                    </p:set>
                                    <p:animEffect transition="in" filter="fade">
                                      <p:cBhvr>
                                        <p:cTn id="27" dur="1000"/>
                                        <p:tgtEl>
                                          <p:spTgt spid="111"/>
                                        </p:tgtEl>
                                      </p:cBhvr>
                                    </p:animEffect>
                                    <p:anim calcmode="lin" valueType="num">
                                      <p:cBhvr>
                                        <p:cTn id="28" dur="1000" fill="hold"/>
                                        <p:tgtEl>
                                          <p:spTgt spid="111"/>
                                        </p:tgtEl>
                                        <p:attrNameLst>
                                          <p:attrName>ppt_x</p:attrName>
                                        </p:attrNameLst>
                                      </p:cBhvr>
                                      <p:tavLst>
                                        <p:tav tm="0">
                                          <p:val>
                                            <p:strVal val="#ppt_x"/>
                                          </p:val>
                                        </p:tav>
                                        <p:tav tm="100000">
                                          <p:val>
                                            <p:strVal val="#ppt_x"/>
                                          </p:val>
                                        </p:tav>
                                      </p:tavLst>
                                    </p:anim>
                                    <p:anim calcmode="lin" valueType="num">
                                      <p:cBhvr>
                                        <p:cTn id="29" dur="1000" fill="hold"/>
                                        <p:tgtEl>
                                          <p:spTgt spid="11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12"/>
                                        </p:tgtEl>
                                        <p:attrNameLst>
                                          <p:attrName>style.visibility</p:attrName>
                                        </p:attrNameLst>
                                      </p:cBhvr>
                                      <p:to>
                                        <p:strVal val="visible"/>
                                      </p:to>
                                    </p:set>
                                    <p:animEffect transition="in" filter="fade">
                                      <p:cBhvr>
                                        <p:cTn id="32" dur="1000"/>
                                        <p:tgtEl>
                                          <p:spTgt spid="112"/>
                                        </p:tgtEl>
                                      </p:cBhvr>
                                    </p:animEffect>
                                    <p:anim calcmode="lin" valueType="num">
                                      <p:cBhvr>
                                        <p:cTn id="33" dur="1000" fill="hold"/>
                                        <p:tgtEl>
                                          <p:spTgt spid="112"/>
                                        </p:tgtEl>
                                        <p:attrNameLst>
                                          <p:attrName>ppt_x</p:attrName>
                                        </p:attrNameLst>
                                      </p:cBhvr>
                                      <p:tavLst>
                                        <p:tav tm="0">
                                          <p:val>
                                            <p:strVal val="#ppt_x"/>
                                          </p:val>
                                        </p:tav>
                                        <p:tav tm="100000">
                                          <p:val>
                                            <p:strVal val="#ppt_x"/>
                                          </p:val>
                                        </p:tav>
                                      </p:tavLst>
                                    </p:anim>
                                    <p:anim calcmode="lin" valueType="num">
                                      <p:cBhvr>
                                        <p:cTn id="34" dur="1000" fill="hold"/>
                                        <p:tgtEl>
                                          <p:spTgt spid="11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13"/>
                                        </p:tgtEl>
                                        <p:attrNameLst>
                                          <p:attrName>style.visibility</p:attrName>
                                        </p:attrNameLst>
                                      </p:cBhvr>
                                      <p:to>
                                        <p:strVal val="visible"/>
                                      </p:to>
                                    </p:set>
                                    <p:animEffect transition="in" filter="fade">
                                      <p:cBhvr>
                                        <p:cTn id="37" dur="1000"/>
                                        <p:tgtEl>
                                          <p:spTgt spid="113"/>
                                        </p:tgtEl>
                                      </p:cBhvr>
                                    </p:animEffect>
                                    <p:anim calcmode="lin" valueType="num">
                                      <p:cBhvr>
                                        <p:cTn id="38" dur="1000" fill="hold"/>
                                        <p:tgtEl>
                                          <p:spTgt spid="113"/>
                                        </p:tgtEl>
                                        <p:attrNameLst>
                                          <p:attrName>ppt_x</p:attrName>
                                        </p:attrNameLst>
                                      </p:cBhvr>
                                      <p:tavLst>
                                        <p:tav tm="0">
                                          <p:val>
                                            <p:strVal val="#ppt_x"/>
                                          </p:val>
                                        </p:tav>
                                        <p:tav tm="100000">
                                          <p:val>
                                            <p:strVal val="#ppt_x"/>
                                          </p:val>
                                        </p:tav>
                                      </p:tavLst>
                                    </p:anim>
                                    <p:anim calcmode="lin" valueType="num">
                                      <p:cBhvr>
                                        <p:cTn id="39" dur="1000" fill="hold"/>
                                        <p:tgtEl>
                                          <p:spTgt spid="11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14"/>
                                        </p:tgtEl>
                                        <p:attrNameLst>
                                          <p:attrName>style.visibility</p:attrName>
                                        </p:attrNameLst>
                                      </p:cBhvr>
                                      <p:to>
                                        <p:strVal val="visible"/>
                                      </p:to>
                                    </p:set>
                                    <p:animEffect transition="in" filter="fade">
                                      <p:cBhvr>
                                        <p:cTn id="42" dur="1000"/>
                                        <p:tgtEl>
                                          <p:spTgt spid="114"/>
                                        </p:tgtEl>
                                      </p:cBhvr>
                                    </p:animEffect>
                                    <p:anim calcmode="lin" valueType="num">
                                      <p:cBhvr>
                                        <p:cTn id="43" dur="1000" fill="hold"/>
                                        <p:tgtEl>
                                          <p:spTgt spid="114"/>
                                        </p:tgtEl>
                                        <p:attrNameLst>
                                          <p:attrName>ppt_x</p:attrName>
                                        </p:attrNameLst>
                                      </p:cBhvr>
                                      <p:tavLst>
                                        <p:tav tm="0">
                                          <p:val>
                                            <p:strVal val="#ppt_x"/>
                                          </p:val>
                                        </p:tav>
                                        <p:tav tm="100000">
                                          <p:val>
                                            <p:strVal val="#ppt_x"/>
                                          </p:val>
                                        </p:tav>
                                      </p:tavLst>
                                    </p:anim>
                                    <p:anim calcmode="lin" valueType="num">
                                      <p:cBhvr>
                                        <p:cTn id="44" dur="1000" fill="hold"/>
                                        <p:tgtEl>
                                          <p:spTgt spid="114"/>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15"/>
                                        </p:tgtEl>
                                        <p:attrNameLst>
                                          <p:attrName>style.visibility</p:attrName>
                                        </p:attrNameLst>
                                      </p:cBhvr>
                                      <p:to>
                                        <p:strVal val="visible"/>
                                      </p:to>
                                    </p:set>
                                    <p:animEffect transition="in" filter="fade">
                                      <p:cBhvr>
                                        <p:cTn id="47" dur="1000"/>
                                        <p:tgtEl>
                                          <p:spTgt spid="115"/>
                                        </p:tgtEl>
                                      </p:cBhvr>
                                    </p:animEffect>
                                    <p:anim calcmode="lin" valueType="num">
                                      <p:cBhvr>
                                        <p:cTn id="48" dur="1000" fill="hold"/>
                                        <p:tgtEl>
                                          <p:spTgt spid="115"/>
                                        </p:tgtEl>
                                        <p:attrNameLst>
                                          <p:attrName>ppt_x</p:attrName>
                                        </p:attrNameLst>
                                      </p:cBhvr>
                                      <p:tavLst>
                                        <p:tav tm="0">
                                          <p:val>
                                            <p:strVal val="#ppt_x"/>
                                          </p:val>
                                        </p:tav>
                                        <p:tav tm="100000">
                                          <p:val>
                                            <p:strVal val="#ppt_x"/>
                                          </p:val>
                                        </p:tav>
                                      </p:tavLst>
                                    </p:anim>
                                    <p:anim calcmode="lin" valueType="num">
                                      <p:cBhvr>
                                        <p:cTn id="49" dur="1000" fill="hold"/>
                                        <p:tgtEl>
                                          <p:spTgt spid="115"/>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16"/>
                                        </p:tgtEl>
                                        <p:attrNameLst>
                                          <p:attrName>style.visibility</p:attrName>
                                        </p:attrNameLst>
                                      </p:cBhvr>
                                      <p:to>
                                        <p:strVal val="visible"/>
                                      </p:to>
                                    </p:set>
                                    <p:animEffect transition="in" filter="fade">
                                      <p:cBhvr>
                                        <p:cTn id="52" dur="1000"/>
                                        <p:tgtEl>
                                          <p:spTgt spid="116"/>
                                        </p:tgtEl>
                                      </p:cBhvr>
                                    </p:animEffect>
                                    <p:anim calcmode="lin" valueType="num">
                                      <p:cBhvr>
                                        <p:cTn id="53" dur="1000" fill="hold"/>
                                        <p:tgtEl>
                                          <p:spTgt spid="116"/>
                                        </p:tgtEl>
                                        <p:attrNameLst>
                                          <p:attrName>ppt_x</p:attrName>
                                        </p:attrNameLst>
                                      </p:cBhvr>
                                      <p:tavLst>
                                        <p:tav tm="0">
                                          <p:val>
                                            <p:strVal val="#ppt_x"/>
                                          </p:val>
                                        </p:tav>
                                        <p:tav tm="100000">
                                          <p:val>
                                            <p:strVal val="#ppt_x"/>
                                          </p:val>
                                        </p:tav>
                                      </p:tavLst>
                                    </p:anim>
                                    <p:anim calcmode="lin" valueType="num">
                                      <p:cBhvr>
                                        <p:cTn id="54" dur="1000" fill="hold"/>
                                        <p:tgtEl>
                                          <p:spTgt spid="116"/>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17"/>
                                        </p:tgtEl>
                                        <p:attrNameLst>
                                          <p:attrName>style.visibility</p:attrName>
                                        </p:attrNameLst>
                                      </p:cBhvr>
                                      <p:to>
                                        <p:strVal val="visible"/>
                                      </p:to>
                                    </p:set>
                                    <p:animEffect transition="in" filter="fade">
                                      <p:cBhvr>
                                        <p:cTn id="57" dur="1000"/>
                                        <p:tgtEl>
                                          <p:spTgt spid="117"/>
                                        </p:tgtEl>
                                      </p:cBhvr>
                                    </p:animEffect>
                                    <p:anim calcmode="lin" valueType="num">
                                      <p:cBhvr>
                                        <p:cTn id="58" dur="1000" fill="hold"/>
                                        <p:tgtEl>
                                          <p:spTgt spid="117"/>
                                        </p:tgtEl>
                                        <p:attrNameLst>
                                          <p:attrName>ppt_x</p:attrName>
                                        </p:attrNameLst>
                                      </p:cBhvr>
                                      <p:tavLst>
                                        <p:tav tm="0">
                                          <p:val>
                                            <p:strVal val="#ppt_x"/>
                                          </p:val>
                                        </p:tav>
                                        <p:tav tm="100000">
                                          <p:val>
                                            <p:strVal val="#ppt_x"/>
                                          </p:val>
                                        </p:tav>
                                      </p:tavLst>
                                    </p:anim>
                                    <p:anim calcmode="lin" valueType="num">
                                      <p:cBhvr>
                                        <p:cTn id="59" dur="1000" fill="hold"/>
                                        <p:tgtEl>
                                          <p:spTgt spid="117"/>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18"/>
                                        </p:tgtEl>
                                        <p:attrNameLst>
                                          <p:attrName>style.visibility</p:attrName>
                                        </p:attrNameLst>
                                      </p:cBhvr>
                                      <p:to>
                                        <p:strVal val="visible"/>
                                      </p:to>
                                    </p:set>
                                    <p:animEffect transition="in" filter="fade">
                                      <p:cBhvr>
                                        <p:cTn id="62" dur="1000"/>
                                        <p:tgtEl>
                                          <p:spTgt spid="118"/>
                                        </p:tgtEl>
                                      </p:cBhvr>
                                    </p:animEffect>
                                    <p:anim calcmode="lin" valueType="num">
                                      <p:cBhvr>
                                        <p:cTn id="63" dur="1000" fill="hold"/>
                                        <p:tgtEl>
                                          <p:spTgt spid="118"/>
                                        </p:tgtEl>
                                        <p:attrNameLst>
                                          <p:attrName>ppt_x</p:attrName>
                                        </p:attrNameLst>
                                      </p:cBhvr>
                                      <p:tavLst>
                                        <p:tav tm="0">
                                          <p:val>
                                            <p:strVal val="#ppt_x"/>
                                          </p:val>
                                        </p:tav>
                                        <p:tav tm="100000">
                                          <p:val>
                                            <p:strVal val="#ppt_x"/>
                                          </p:val>
                                        </p:tav>
                                      </p:tavLst>
                                    </p:anim>
                                    <p:anim calcmode="lin" valueType="num">
                                      <p:cBhvr>
                                        <p:cTn id="64" dur="1000" fill="hold"/>
                                        <p:tgtEl>
                                          <p:spTgt spid="118"/>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19"/>
                                        </p:tgtEl>
                                        <p:attrNameLst>
                                          <p:attrName>style.visibility</p:attrName>
                                        </p:attrNameLst>
                                      </p:cBhvr>
                                      <p:to>
                                        <p:strVal val="visible"/>
                                      </p:to>
                                    </p:set>
                                    <p:animEffect transition="in" filter="fade">
                                      <p:cBhvr>
                                        <p:cTn id="67" dur="1000"/>
                                        <p:tgtEl>
                                          <p:spTgt spid="119"/>
                                        </p:tgtEl>
                                      </p:cBhvr>
                                    </p:animEffect>
                                    <p:anim calcmode="lin" valueType="num">
                                      <p:cBhvr>
                                        <p:cTn id="68" dur="1000" fill="hold"/>
                                        <p:tgtEl>
                                          <p:spTgt spid="119"/>
                                        </p:tgtEl>
                                        <p:attrNameLst>
                                          <p:attrName>ppt_x</p:attrName>
                                        </p:attrNameLst>
                                      </p:cBhvr>
                                      <p:tavLst>
                                        <p:tav tm="0">
                                          <p:val>
                                            <p:strVal val="#ppt_x"/>
                                          </p:val>
                                        </p:tav>
                                        <p:tav tm="100000">
                                          <p:val>
                                            <p:strVal val="#ppt_x"/>
                                          </p:val>
                                        </p:tav>
                                      </p:tavLst>
                                    </p:anim>
                                    <p:anim calcmode="lin" valueType="num">
                                      <p:cBhvr>
                                        <p:cTn id="69" dur="1000" fill="hold"/>
                                        <p:tgtEl>
                                          <p:spTgt spid="119"/>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20"/>
                                        </p:tgtEl>
                                        <p:attrNameLst>
                                          <p:attrName>style.visibility</p:attrName>
                                        </p:attrNameLst>
                                      </p:cBhvr>
                                      <p:to>
                                        <p:strVal val="visible"/>
                                      </p:to>
                                    </p:set>
                                    <p:animEffect transition="in" filter="fade">
                                      <p:cBhvr>
                                        <p:cTn id="72" dur="1000"/>
                                        <p:tgtEl>
                                          <p:spTgt spid="120"/>
                                        </p:tgtEl>
                                      </p:cBhvr>
                                    </p:animEffect>
                                    <p:anim calcmode="lin" valueType="num">
                                      <p:cBhvr>
                                        <p:cTn id="73" dur="1000" fill="hold"/>
                                        <p:tgtEl>
                                          <p:spTgt spid="120"/>
                                        </p:tgtEl>
                                        <p:attrNameLst>
                                          <p:attrName>ppt_x</p:attrName>
                                        </p:attrNameLst>
                                      </p:cBhvr>
                                      <p:tavLst>
                                        <p:tav tm="0">
                                          <p:val>
                                            <p:strVal val="#ppt_x"/>
                                          </p:val>
                                        </p:tav>
                                        <p:tav tm="100000">
                                          <p:val>
                                            <p:strVal val="#ppt_x"/>
                                          </p:val>
                                        </p:tav>
                                      </p:tavLst>
                                    </p:anim>
                                    <p:anim calcmode="lin" valueType="num">
                                      <p:cBhvr>
                                        <p:cTn id="74" dur="1000" fill="hold"/>
                                        <p:tgtEl>
                                          <p:spTgt spid="120"/>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121"/>
                                        </p:tgtEl>
                                        <p:attrNameLst>
                                          <p:attrName>style.visibility</p:attrName>
                                        </p:attrNameLst>
                                      </p:cBhvr>
                                      <p:to>
                                        <p:strVal val="visible"/>
                                      </p:to>
                                    </p:set>
                                    <p:animEffect transition="in" filter="fade">
                                      <p:cBhvr>
                                        <p:cTn id="77" dur="1000"/>
                                        <p:tgtEl>
                                          <p:spTgt spid="121"/>
                                        </p:tgtEl>
                                      </p:cBhvr>
                                    </p:animEffect>
                                    <p:anim calcmode="lin" valueType="num">
                                      <p:cBhvr>
                                        <p:cTn id="78" dur="1000" fill="hold"/>
                                        <p:tgtEl>
                                          <p:spTgt spid="121"/>
                                        </p:tgtEl>
                                        <p:attrNameLst>
                                          <p:attrName>ppt_x</p:attrName>
                                        </p:attrNameLst>
                                      </p:cBhvr>
                                      <p:tavLst>
                                        <p:tav tm="0">
                                          <p:val>
                                            <p:strVal val="#ppt_x"/>
                                          </p:val>
                                        </p:tav>
                                        <p:tav tm="100000">
                                          <p:val>
                                            <p:strVal val="#ppt_x"/>
                                          </p:val>
                                        </p:tav>
                                      </p:tavLst>
                                    </p:anim>
                                    <p:anim calcmode="lin" valueType="num">
                                      <p:cBhvr>
                                        <p:cTn id="79" dur="1000" fill="hold"/>
                                        <p:tgtEl>
                                          <p:spTgt spid="121"/>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122"/>
                                        </p:tgtEl>
                                        <p:attrNameLst>
                                          <p:attrName>style.visibility</p:attrName>
                                        </p:attrNameLst>
                                      </p:cBhvr>
                                      <p:to>
                                        <p:strVal val="visible"/>
                                      </p:to>
                                    </p:set>
                                    <p:animEffect transition="in" filter="fade">
                                      <p:cBhvr>
                                        <p:cTn id="82" dur="1000"/>
                                        <p:tgtEl>
                                          <p:spTgt spid="122"/>
                                        </p:tgtEl>
                                      </p:cBhvr>
                                    </p:animEffect>
                                    <p:anim calcmode="lin" valueType="num">
                                      <p:cBhvr>
                                        <p:cTn id="83" dur="1000" fill="hold"/>
                                        <p:tgtEl>
                                          <p:spTgt spid="122"/>
                                        </p:tgtEl>
                                        <p:attrNameLst>
                                          <p:attrName>ppt_x</p:attrName>
                                        </p:attrNameLst>
                                      </p:cBhvr>
                                      <p:tavLst>
                                        <p:tav tm="0">
                                          <p:val>
                                            <p:strVal val="#ppt_x"/>
                                          </p:val>
                                        </p:tav>
                                        <p:tav tm="100000">
                                          <p:val>
                                            <p:strVal val="#ppt_x"/>
                                          </p:val>
                                        </p:tav>
                                      </p:tavLst>
                                    </p:anim>
                                    <p:anim calcmode="lin" valueType="num">
                                      <p:cBhvr>
                                        <p:cTn id="84" dur="1000" fill="hold"/>
                                        <p:tgtEl>
                                          <p:spTgt spid="122"/>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123"/>
                                        </p:tgtEl>
                                        <p:attrNameLst>
                                          <p:attrName>style.visibility</p:attrName>
                                        </p:attrNameLst>
                                      </p:cBhvr>
                                      <p:to>
                                        <p:strVal val="visible"/>
                                      </p:to>
                                    </p:set>
                                    <p:animEffect transition="in" filter="fade">
                                      <p:cBhvr>
                                        <p:cTn id="87" dur="1000"/>
                                        <p:tgtEl>
                                          <p:spTgt spid="123"/>
                                        </p:tgtEl>
                                      </p:cBhvr>
                                    </p:animEffect>
                                    <p:anim calcmode="lin" valueType="num">
                                      <p:cBhvr>
                                        <p:cTn id="88" dur="1000" fill="hold"/>
                                        <p:tgtEl>
                                          <p:spTgt spid="123"/>
                                        </p:tgtEl>
                                        <p:attrNameLst>
                                          <p:attrName>ppt_x</p:attrName>
                                        </p:attrNameLst>
                                      </p:cBhvr>
                                      <p:tavLst>
                                        <p:tav tm="0">
                                          <p:val>
                                            <p:strVal val="#ppt_x"/>
                                          </p:val>
                                        </p:tav>
                                        <p:tav tm="100000">
                                          <p:val>
                                            <p:strVal val="#ppt_x"/>
                                          </p:val>
                                        </p:tav>
                                      </p:tavLst>
                                    </p:anim>
                                    <p:anim calcmode="lin" valueType="num">
                                      <p:cBhvr>
                                        <p:cTn id="89" dur="1000" fill="hold"/>
                                        <p:tgtEl>
                                          <p:spTgt spid="123"/>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124"/>
                                        </p:tgtEl>
                                        <p:attrNameLst>
                                          <p:attrName>style.visibility</p:attrName>
                                        </p:attrNameLst>
                                      </p:cBhvr>
                                      <p:to>
                                        <p:strVal val="visible"/>
                                      </p:to>
                                    </p:set>
                                    <p:animEffect transition="in" filter="fade">
                                      <p:cBhvr>
                                        <p:cTn id="92" dur="1000"/>
                                        <p:tgtEl>
                                          <p:spTgt spid="124"/>
                                        </p:tgtEl>
                                      </p:cBhvr>
                                    </p:animEffect>
                                    <p:anim calcmode="lin" valueType="num">
                                      <p:cBhvr>
                                        <p:cTn id="93" dur="1000" fill="hold"/>
                                        <p:tgtEl>
                                          <p:spTgt spid="124"/>
                                        </p:tgtEl>
                                        <p:attrNameLst>
                                          <p:attrName>ppt_x</p:attrName>
                                        </p:attrNameLst>
                                      </p:cBhvr>
                                      <p:tavLst>
                                        <p:tav tm="0">
                                          <p:val>
                                            <p:strVal val="#ppt_x"/>
                                          </p:val>
                                        </p:tav>
                                        <p:tav tm="100000">
                                          <p:val>
                                            <p:strVal val="#ppt_x"/>
                                          </p:val>
                                        </p:tav>
                                      </p:tavLst>
                                    </p:anim>
                                    <p:anim calcmode="lin" valueType="num">
                                      <p:cBhvr>
                                        <p:cTn id="94" dur="1000" fill="hold"/>
                                        <p:tgtEl>
                                          <p:spTgt spid="124"/>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125"/>
                                        </p:tgtEl>
                                        <p:attrNameLst>
                                          <p:attrName>style.visibility</p:attrName>
                                        </p:attrNameLst>
                                      </p:cBhvr>
                                      <p:to>
                                        <p:strVal val="visible"/>
                                      </p:to>
                                    </p:set>
                                    <p:animEffect transition="in" filter="fade">
                                      <p:cBhvr>
                                        <p:cTn id="97" dur="1000"/>
                                        <p:tgtEl>
                                          <p:spTgt spid="125"/>
                                        </p:tgtEl>
                                      </p:cBhvr>
                                    </p:animEffect>
                                    <p:anim calcmode="lin" valueType="num">
                                      <p:cBhvr>
                                        <p:cTn id="98" dur="1000" fill="hold"/>
                                        <p:tgtEl>
                                          <p:spTgt spid="125"/>
                                        </p:tgtEl>
                                        <p:attrNameLst>
                                          <p:attrName>ppt_x</p:attrName>
                                        </p:attrNameLst>
                                      </p:cBhvr>
                                      <p:tavLst>
                                        <p:tav tm="0">
                                          <p:val>
                                            <p:strVal val="#ppt_x"/>
                                          </p:val>
                                        </p:tav>
                                        <p:tav tm="100000">
                                          <p:val>
                                            <p:strVal val="#ppt_x"/>
                                          </p:val>
                                        </p:tav>
                                      </p:tavLst>
                                    </p:anim>
                                    <p:anim calcmode="lin" valueType="num">
                                      <p:cBhvr>
                                        <p:cTn id="99" dur="1000" fill="hold"/>
                                        <p:tgtEl>
                                          <p:spTgt spid="125"/>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126"/>
                                        </p:tgtEl>
                                        <p:attrNameLst>
                                          <p:attrName>style.visibility</p:attrName>
                                        </p:attrNameLst>
                                      </p:cBhvr>
                                      <p:to>
                                        <p:strVal val="visible"/>
                                      </p:to>
                                    </p:set>
                                    <p:animEffect transition="in" filter="fade">
                                      <p:cBhvr>
                                        <p:cTn id="102" dur="1000"/>
                                        <p:tgtEl>
                                          <p:spTgt spid="126"/>
                                        </p:tgtEl>
                                      </p:cBhvr>
                                    </p:animEffect>
                                    <p:anim calcmode="lin" valueType="num">
                                      <p:cBhvr>
                                        <p:cTn id="103" dur="1000" fill="hold"/>
                                        <p:tgtEl>
                                          <p:spTgt spid="126"/>
                                        </p:tgtEl>
                                        <p:attrNameLst>
                                          <p:attrName>ppt_x</p:attrName>
                                        </p:attrNameLst>
                                      </p:cBhvr>
                                      <p:tavLst>
                                        <p:tav tm="0">
                                          <p:val>
                                            <p:strVal val="#ppt_x"/>
                                          </p:val>
                                        </p:tav>
                                        <p:tav tm="100000">
                                          <p:val>
                                            <p:strVal val="#ppt_x"/>
                                          </p:val>
                                        </p:tav>
                                      </p:tavLst>
                                    </p:anim>
                                    <p:anim calcmode="lin" valueType="num">
                                      <p:cBhvr>
                                        <p:cTn id="104" dur="1000" fill="hold"/>
                                        <p:tgtEl>
                                          <p:spTgt spid="126"/>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127"/>
                                        </p:tgtEl>
                                        <p:attrNameLst>
                                          <p:attrName>style.visibility</p:attrName>
                                        </p:attrNameLst>
                                      </p:cBhvr>
                                      <p:to>
                                        <p:strVal val="visible"/>
                                      </p:to>
                                    </p:set>
                                    <p:animEffect transition="in" filter="fade">
                                      <p:cBhvr>
                                        <p:cTn id="107" dur="1000"/>
                                        <p:tgtEl>
                                          <p:spTgt spid="127"/>
                                        </p:tgtEl>
                                      </p:cBhvr>
                                    </p:animEffect>
                                    <p:anim calcmode="lin" valueType="num">
                                      <p:cBhvr>
                                        <p:cTn id="108" dur="1000" fill="hold"/>
                                        <p:tgtEl>
                                          <p:spTgt spid="127"/>
                                        </p:tgtEl>
                                        <p:attrNameLst>
                                          <p:attrName>ppt_x</p:attrName>
                                        </p:attrNameLst>
                                      </p:cBhvr>
                                      <p:tavLst>
                                        <p:tav tm="0">
                                          <p:val>
                                            <p:strVal val="#ppt_x"/>
                                          </p:val>
                                        </p:tav>
                                        <p:tav tm="100000">
                                          <p:val>
                                            <p:strVal val="#ppt_x"/>
                                          </p:val>
                                        </p:tav>
                                      </p:tavLst>
                                    </p:anim>
                                    <p:anim calcmode="lin" valueType="num">
                                      <p:cBhvr>
                                        <p:cTn id="109" dur="1000" fill="hold"/>
                                        <p:tgtEl>
                                          <p:spTgt spid="127"/>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128"/>
                                        </p:tgtEl>
                                        <p:attrNameLst>
                                          <p:attrName>style.visibility</p:attrName>
                                        </p:attrNameLst>
                                      </p:cBhvr>
                                      <p:to>
                                        <p:strVal val="visible"/>
                                      </p:to>
                                    </p:set>
                                    <p:animEffect transition="in" filter="fade">
                                      <p:cBhvr>
                                        <p:cTn id="112" dur="1000"/>
                                        <p:tgtEl>
                                          <p:spTgt spid="128"/>
                                        </p:tgtEl>
                                      </p:cBhvr>
                                    </p:animEffect>
                                    <p:anim calcmode="lin" valueType="num">
                                      <p:cBhvr>
                                        <p:cTn id="113" dur="1000" fill="hold"/>
                                        <p:tgtEl>
                                          <p:spTgt spid="128"/>
                                        </p:tgtEl>
                                        <p:attrNameLst>
                                          <p:attrName>ppt_x</p:attrName>
                                        </p:attrNameLst>
                                      </p:cBhvr>
                                      <p:tavLst>
                                        <p:tav tm="0">
                                          <p:val>
                                            <p:strVal val="#ppt_x"/>
                                          </p:val>
                                        </p:tav>
                                        <p:tav tm="100000">
                                          <p:val>
                                            <p:strVal val="#ppt_x"/>
                                          </p:val>
                                        </p:tav>
                                      </p:tavLst>
                                    </p:anim>
                                    <p:anim calcmode="lin" valueType="num">
                                      <p:cBhvr>
                                        <p:cTn id="114" dur="1000" fill="hold"/>
                                        <p:tgtEl>
                                          <p:spTgt spid="128"/>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129"/>
                                        </p:tgtEl>
                                        <p:attrNameLst>
                                          <p:attrName>style.visibility</p:attrName>
                                        </p:attrNameLst>
                                      </p:cBhvr>
                                      <p:to>
                                        <p:strVal val="visible"/>
                                      </p:to>
                                    </p:set>
                                    <p:animEffect transition="in" filter="fade">
                                      <p:cBhvr>
                                        <p:cTn id="117" dur="1000"/>
                                        <p:tgtEl>
                                          <p:spTgt spid="129"/>
                                        </p:tgtEl>
                                      </p:cBhvr>
                                    </p:animEffect>
                                    <p:anim calcmode="lin" valueType="num">
                                      <p:cBhvr>
                                        <p:cTn id="118" dur="1000" fill="hold"/>
                                        <p:tgtEl>
                                          <p:spTgt spid="129"/>
                                        </p:tgtEl>
                                        <p:attrNameLst>
                                          <p:attrName>ppt_x</p:attrName>
                                        </p:attrNameLst>
                                      </p:cBhvr>
                                      <p:tavLst>
                                        <p:tav tm="0">
                                          <p:val>
                                            <p:strVal val="#ppt_x"/>
                                          </p:val>
                                        </p:tav>
                                        <p:tav tm="100000">
                                          <p:val>
                                            <p:strVal val="#ppt_x"/>
                                          </p:val>
                                        </p:tav>
                                      </p:tavLst>
                                    </p:anim>
                                    <p:anim calcmode="lin" valueType="num">
                                      <p:cBhvr>
                                        <p:cTn id="119" dur="1000" fill="hold"/>
                                        <p:tgtEl>
                                          <p:spTgt spid="129"/>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130"/>
                                        </p:tgtEl>
                                        <p:attrNameLst>
                                          <p:attrName>style.visibility</p:attrName>
                                        </p:attrNameLst>
                                      </p:cBhvr>
                                      <p:to>
                                        <p:strVal val="visible"/>
                                      </p:to>
                                    </p:set>
                                    <p:animEffect transition="in" filter="fade">
                                      <p:cBhvr>
                                        <p:cTn id="122" dur="1000"/>
                                        <p:tgtEl>
                                          <p:spTgt spid="130"/>
                                        </p:tgtEl>
                                      </p:cBhvr>
                                    </p:animEffect>
                                    <p:anim calcmode="lin" valueType="num">
                                      <p:cBhvr>
                                        <p:cTn id="123" dur="1000" fill="hold"/>
                                        <p:tgtEl>
                                          <p:spTgt spid="130"/>
                                        </p:tgtEl>
                                        <p:attrNameLst>
                                          <p:attrName>ppt_x</p:attrName>
                                        </p:attrNameLst>
                                      </p:cBhvr>
                                      <p:tavLst>
                                        <p:tav tm="0">
                                          <p:val>
                                            <p:strVal val="#ppt_x"/>
                                          </p:val>
                                        </p:tav>
                                        <p:tav tm="100000">
                                          <p:val>
                                            <p:strVal val="#ppt_x"/>
                                          </p:val>
                                        </p:tav>
                                      </p:tavLst>
                                    </p:anim>
                                    <p:anim calcmode="lin" valueType="num">
                                      <p:cBhvr>
                                        <p:cTn id="124" dur="1000" fill="hold"/>
                                        <p:tgtEl>
                                          <p:spTgt spid="130"/>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131"/>
                                        </p:tgtEl>
                                        <p:attrNameLst>
                                          <p:attrName>style.visibility</p:attrName>
                                        </p:attrNameLst>
                                      </p:cBhvr>
                                      <p:to>
                                        <p:strVal val="visible"/>
                                      </p:to>
                                    </p:set>
                                    <p:animEffect transition="in" filter="fade">
                                      <p:cBhvr>
                                        <p:cTn id="127" dur="1000"/>
                                        <p:tgtEl>
                                          <p:spTgt spid="131"/>
                                        </p:tgtEl>
                                      </p:cBhvr>
                                    </p:animEffect>
                                    <p:anim calcmode="lin" valueType="num">
                                      <p:cBhvr>
                                        <p:cTn id="128" dur="1000" fill="hold"/>
                                        <p:tgtEl>
                                          <p:spTgt spid="131"/>
                                        </p:tgtEl>
                                        <p:attrNameLst>
                                          <p:attrName>ppt_x</p:attrName>
                                        </p:attrNameLst>
                                      </p:cBhvr>
                                      <p:tavLst>
                                        <p:tav tm="0">
                                          <p:val>
                                            <p:strVal val="#ppt_x"/>
                                          </p:val>
                                        </p:tav>
                                        <p:tav tm="100000">
                                          <p:val>
                                            <p:strVal val="#ppt_x"/>
                                          </p:val>
                                        </p:tav>
                                      </p:tavLst>
                                    </p:anim>
                                    <p:anim calcmode="lin" valueType="num">
                                      <p:cBhvr>
                                        <p:cTn id="129" dur="1000" fill="hold"/>
                                        <p:tgtEl>
                                          <p:spTgt spid="131"/>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132"/>
                                        </p:tgtEl>
                                        <p:attrNameLst>
                                          <p:attrName>style.visibility</p:attrName>
                                        </p:attrNameLst>
                                      </p:cBhvr>
                                      <p:to>
                                        <p:strVal val="visible"/>
                                      </p:to>
                                    </p:set>
                                    <p:animEffect transition="in" filter="fade">
                                      <p:cBhvr>
                                        <p:cTn id="132" dur="1000"/>
                                        <p:tgtEl>
                                          <p:spTgt spid="132"/>
                                        </p:tgtEl>
                                      </p:cBhvr>
                                    </p:animEffect>
                                    <p:anim calcmode="lin" valueType="num">
                                      <p:cBhvr>
                                        <p:cTn id="133" dur="1000" fill="hold"/>
                                        <p:tgtEl>
                                          <p:spTgt spid="132"/>
                                        </p:tgtEl>
                                        <p:attrNameLst>
                                          <p:attrName>ppt_x</p:attrName>
                                        </p:attrNameLst>
                                      </p:cBhvr>
                                      <p:tavLst>
                                        <p:tav tm="0">
                                          <p:val>
                                            <p:strVal val="#ppt_x"/>
                                          </p:val>
                                        </p:tav>
                                        <p:tav tm="100000">
                                          <p:val>
                                            <p:strVal val="#ppt_x"/>
                                          </p:val>
                                        </p:tav>
                                      </p:tavLst>
                                    </p:anim>
                                    <p:anim calcmode="lin" valueType="num">
                                      <p:cBhvr>
                                        <p:cTn id="134" dur="1000" fill="hold"/>
                                        <p:tgtEl>
                                          <p:spTgt spid="132"/>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133"/>
                                        </p:tgtEl>
                                        <p:attrNameLst>
                                          <p:attrName>style.visibility</p:attrName>
                                        </p:attrNameLst>
                                      </p:cBhvr>
                                      <p:to>
                                        <p:strVal val="visible"/>
                                      </p:to>
                                    </p:set>
                                    <p:animEffect transition="in" filter="fade">
                                      <p:cBhvr>
                                        <p:cTn id="137" dur="1000"/>
                                        <p:tgtEl>
                                          <p:spTgt spid="133"/>
                                        </p:tgtEl>
                                      </p:cBhvr>
                                    </p:animEffect>
                                    <p:anim calcmode="lin" valueType="num">
                                      <p:cBhvr>
                                        <p:cTn id="138" dur="1000" fill="hold"/>
                                        <p:tgtEl>
                                          <p:spTgt spid="133"/>
                                        </p:tgtEl>
                                        <p:attrNameLst>
                                          <p:attrName>ppt_x</p:attrName>
                                        </p:attrNameLst>
                                      </p:cBhvr>
                                      <p:tavLst>
                                        <p:tav tm="0">
                                          <p:val>
                                            <p:strVal val="#ppt_x"/>
                                          </p:val>
                                        </p:tav>
                                        <p:tav tm="100000">
                                          <p:val>
                                            <p:strVal val="#ppt_x"/>
                                          </p:val>
                                        </p:tav>
                                      </p:tavLst>
                                    </p:anim>
                                    <p:anim calcmode="lin" valueType="num">
                                      <p:cBhvr>
                                        <p:cTn id="139" dur="1000" fill="hold"/>
                                        <p:tgtEl>
                                          <p:spTgt spid="133"/>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134"/>
                                        </p:tgtEl>
                                        <p:attrNameLst>
                                          <p:attrName>style.visibility</p:attrName>
                                        </p:attrNameLst>
                                      </p:cBhvr>
                                      <p:to>
                                        <p:strVal val="visible"/>
                                      </p:to>
                                    </p:set>
                                    <p:animEffect transition="in" filter="fade">
                                      <p:cBhvr>
                                        <p:cTn id="142" dur="1000"/>
                                        <p:tgtEl>
                                          <p:spTgt spid="134"/>
                                        </p:tgtEl>
                                      </p:cBhvr>
                                    </p:animEffect>
                                    <p:anim calcmode="lin" valueType="num">
                                      <p:cBhvr>
                                        <p:cTn id="143" dur="1000" fill="hold"/>
                                        <p:tgtEl>
                                          <p:spTgt spid="134"/>
                                        </p:tgtEl>
                                        <p:attrNameLst>
                                          <p:attrName>ppt_x</p:attrName>
                                        </p:attrNameLst>
                                      </p:cBhvr>
                                      <p:tavLst>
                                        <p:tav tm="0">
                                          <p:val>
                                            <p:strVal val="#ppt_x"/>
                                          </p:val>
                                        </p:tav>
                                        <p:tav tm="100000">
                                          <p:val>
                                            <p:strVal val="#ppt_x"/>
                                          </p:val>
                                        </p:tav>
                                      </p:tavLst>
                                    </p:anim>
                                    <p:anim calcmode="lin" valueType="num">
                                      <p:cBhvr>
                                        <p:cTn id="144" dur="1000" fill="hold"/>
                                        <p:tgtEl>
                                          <p:spTgt spid="134"/>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135"/>
                                        </p:tgtEl>
                                        <p:attrNameLst>
                                          <p:attrName>style.visibility</p:attrName>
                                        </p:attrNameLst>
                                      </p:cBhvr>
                                      <p:to>
                                        <p:strVal val="visible"/>
                                      </p:to>
                                    </p:set>
                                    <p:animEffect transition="in" filter="fade">
                                      <p:cBhvr>
                                        <p:cTn id="147" dur="1000"/>
                                        <p:tgtEl>
                                          <p:spTgt spid="135"/>
                                        </p:tgtEl>
                                      </p:cBhvr>
                                    </p:animEffect>
                                    <p:anim calcmode="lin" valueType="num">
                                      <p:cBhvr>
                                        <p:cTn id="148" dur="1000" fill="hold"/>
                                        <p:tgtEl>
                                          <p:spTgt spid="135"/>
                                        </p:tgtEl>
                                        <p:attrNameLst>
                                          <p:attrName>ppt_x</p:attrName>
                                        </p:attrNameLst>
                                      </p:cBhvr>
                                      <p:tavLst>
                                        <p:tav tm="0">
                                          <p:val>
                                            <p:strVal val="#ppt_x"/>
                                          </p:val>
                                        </p:tav>
                                        <p:tav tm="100000">
                                          <p:val>
                                            <p:strVal val="#ppt_x"/>
                                          </p:val>
                                        </p:tav>
                                      </p:tavLst>
                                    </p:anim>
                                    <p:anim calcmode="lin" valueType="num">
                                      <p:cBhvr>
                                        <p:cTn id="149" dur="1000" fill="hold"/>
                                        <p:tgtEl>
                                          <p:spTgt spid="135"/>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136"/>
                                        </p:tgtEl>
                                        <p:attrNameLst>
                                          <p:attrName>style.visibility</p:attrName>
                                        </p:attrNameLst>
                                      </p:cBhvr>
                                      <p:to>
                                        <p:strVal val="visible"/>
                                      </p:to>
                                    </p:set>
                                    <p:animEffect transition="in" filter="fade">
                                      <p:cBhvr>
                                        <p:cTn id="152" dur="1000"/>
                                        <p:tgtEl>
                                          <p:spTgt spid="136"/>
                                        </p:tgtEl>
                                      </p:cBhvr>
                                    </p:animEffect>
                                    <p:anim calcmode="lin" valueType="num">
                                      <p:cBhvr>
                                        <p:cTn id="153" dur="1000" fill="hold"/>
                                        <p:tgtEl>
                                          <p:spTgt spid="136"/>
                                        </p:tgtEl>
                                        <p:attrNameLst>
                                          <p:attrName>ppt_x</p:attrName>
                                        </p:attrNameLst>
                                      </p:cBhvr>
                                      <p:tavLst>
                                        <p:tav tm="0">
                                          <p:val>
                                            <p:strVal val="#ppt_x"/>
                                          </p:val>
                                        </p:tav>
                                        <p:tav tm="100000">
                                          <p:val>
                                            <p:strVal val="#ppt_x"/>
                                          </p:val>
                                        </p:tav>
                                      </p:tavLst>
                                    </p:anim>
                                    <p:anim calcmode="lin" valueType="num">
                                      <p:cBhvr>
                                        <p:cTn id="154" dur="1000" fill="hold"/>
                                        <p:tgtEl>
                                          <p:spTgt spid="136"/>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137"/>
                                        </p:tgtEl>
                                        <p:attrNameLst>
                                          <p:attrName>style.visibility</p:attrName>
                                        </p:attrNameLst>
                                      </p:cBhvr>
                                      <p:to>
                                        <p:strVal val="visible"/>
                                      </p:to>
                                    </p:set>
                                    <p:animEffect transition="in" filter="fade">
                                      <p:cBhvr>
                                        <p:cTn id="157" dur="1000"/>
                                        <p:tgtEl>
                                          <p:spTgt spid="137"/>
                                        </p:tgtEl>
                                      </p:cBhvr>
                                    </p:animEffect>
                                    <p:anim calcmode="lin" valueType="num">
                                      <p:cBhvr>
                                        <p:cTn id="158" dur="1000" fill="hold"/>
                                        <p:tgtEl>
                                          <p:spTgt spid="137"/>
                                        </p:tgtEl>
                                        <p:attrNameLst>
                                          <p:attrName>ppt_x</p:attrName>
                                        </p:attrNameLst>
                                      </p:cBhvr>
                                      <p:tavLst>
                                        <p:tav tm="0">
                                          <p:val>
                                            <p:strVal val="#ppt_x"/>
                                          </p:val>
                                        </p:tav>
                                        <p:tav tm="100000">
                                          <p:val>
                                            <p:strVal val="#ppt_x"/>
                                          </p:val>
                                        </p:tav>
                                      </p:tavLst>
                                    </p:anim>
                                    <p:anim calcmode="lin" valueType="num">
                                      <p:cBhvr>
                                        <p:cTn id="159" dur="1000" fill="hold"/>
                                        <p:tgtEl>
                                          <p:spTgt spid="137"/>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0"/>
                                  </p:stCondLst>
                                  <p:childTnLst>
                                    <p:set>
                                      <p:cBhvr>
                                        <p:cTn id="161" dur="1" fill="hold">
                                          <p:stCondLst>
                                            <p:cond delay="0"/>
                                          </p:stCondLst>
                                        </p:cTn>
                                        <p:tgtEl>
                                          <p:spTgt spid="138"/>
                                        </p:tgtEl>
                                        <p:attrNameLst>
                                          <p:attrName>style.visibility</p:attrName>
                                        </p:attrNameLst>
                                      </p:cBhvr>
                                      <p:to>
                                        <p:strVal val="visible"/>
                                      </p:to>
                                    </p:set>
                                    <p:animEffect transition="in" filter="fade">
                                      <p:cBhvr>
                                        <p:cTn id="162" dur="1000"/>
                                        <p:tgtEl>
                                          <p:spTgt spid="138"/>
                                        </p:tgtEl>
                                      </p:cBhvr>
                                    </p:animEffect>
                                    <p:anim calcmode="lin" valueType="num">
                                      <p:cBhvr>
                                        <p:cTn id="163" dur="1000" fill="hold"/>
                                        <p:tgtEl>
                                          <p:spTgt spid="138"/>
                                        </p:tgtEl>
                                        <p:attrNameLst>
                                          <p:attrName>ppt_x</p:attrName>
                                        </p:attrNameLst>
                                      </p:cBhvr>
                                      <p:tavLst>
                                        <p:tav tm="0">
                                          <p:val>
                                            <p:strVal val="#ppt_x"/>
                                          </p:val>
                                        </p:tav>
                                        <p:tav tm="100000">
                                          <p:val>
                                            <p:strVal val="#ppt_x"/>
                                          </p:val>
                                        </p:tav>
                                      </p:tavLst>
                                    </p:anim>
                                    <p:anim calcmode="lin" valueType="num">
                                      <p:cBhvr>
                                        <p:cTn id="164" dur="1000" fill="hold"/>
                                        <p:tgtEl>
                                          <p:spTgt spid="138"/>
                                        </p:tgtEl>
                                        <p:attrNameLst>
                                          <p:attrName>ppt_y</p:attrName>
                                        </p:attrNameLst>
                                      </p:cBhvr>
                                      <p:tavLst>
                                        <p:tav tm="0">
                                          <p:val>
                                            <p:strVal val="#ppt_y+.1"/>
                                          </p:val>
                                        </p:tav>
                                        <p:tav tm="100000">
                                          <p:val>
                                            <p:strVal val="#ppt_y"/>
                                          </p:val>
                                        </p:tav>
                                      </p:tavLst>
                                    </p:anim>
                                  </p:childTnLst>
                                </p:cTn>
                              </p:par>
                              <p:par>
                                <p:cTn id="165" presetID="42" presetClass="entr" presetSubtype="0" fill="hold" grpId="0" nodeType="withEffect">
                                  <p:stCondLst>
                                    <p:cond delay="0"/>
                                  </p:stCondLst>
                                  <p:childTnLst>
                                    <p:set>
                                      <p:cBhvr>
                                        <p:cTn id="166" dur="1" fill="hold">
                                          <p:stCondLst>
                                            <p:cond delay="0"/>
                                          </p:stCondLst>
                                        </p:cTn>
                                        <p:tgtEl>
                                          <p:spTgt spid="139"/>
                                        </p:tgtEl>
                                        <p:attrNameLst>
                                          <p:attrName>style.visibility</p:attrName>
                                        </p:attrNameLst>
                                      </p:cBhvr>
                                      <p:to>
                                        <p:strVal val="visible"/>
                                      </p:to>
                                    </p:set>
                                    <p:animEffect transition="in" filter="fade">
                                      <p:cBhvr>
                                        <p:cTn id="167" dur="1000"/>
                                        <p:tgtEl>
                                          <p:spTgt spid="139"/>
                                        </p:tgtEl>
                                      </p:cBhvr>
                                    </p:animEffect>
                                    <p:anim calcmode="lin" valueType="num">
                                      <p:cBhvr>
                                        <p:cTn id="168" dur="1000" fill="hold"/>
                                        <p:tgtEl>
                                          <p:spTgt spid="139"/>
                                        </p:tgtEl>
                                        <p:attrNameLst>
                                          <p:attrName>ppt_x</p:attrName>
                                        </p:attrNameLst>
                                      </p:cBhvr>
                                      <p:tavLst>
                                        <p:tav tm="0">
                                          <p:val>
                                            <p:strVal val="#ppt_x"/>
                                          </p:val>
                                        </p:tav>
                                        <p:tav tm="100000">
                                          <p:val>
                                            <p:strVal val="#ppt_x"/>
                                          </p:val>
                                        </p:tav>
                                      </p:tavLst>
                                    </p:anim>
                                    <p:anim calcmode="lin" valueType="num">
                                      <p:cBhvr>
                                        <p:cTn id="169" dur="1000" fill="hold"/>
                                        <p:tgtEl>
                                          <p:spTgt spid="139"/>
                                        </p:tgtEl>
                                        <p:attrNameLst>
                                          <p:attrName>ppt_y</p:attrName>
                                        </p:attrNameLst>
                                      </p:cBhvr>
                                      <p:tavLst>
                                        <p:tav tm="0">
                                          <p:val>
                                            <p:strVal val="#ppt_y+.1"/>
                                          </p:val>
                                        </p:tav>
                                        <p:tav tm="100000">
                                          <p:val>
                                            <p:strVal val="#ppt_y"/>
                                          </p:val>
                                        </p:tav>
                                      </p:tavLst>
                                    </p:anim>
                                  </p:childTnLst>
                                </p:cTn>
                              </p:par>
                              <p:par>
                                <p:cTn id="170" presetID="42" presetClass="entr" presetSubtype="0" fill="hold" grpId="0" nodeType="withEffect">
                                  <p:stCondLst>
                                    <p:cond delay="0"/>
                                  </p:stCondLst>
                                  <p:childTnLst>
                                    <p:set>
                                      <p:cBhvr>
                                        <p:cTn id="171" dur="1" fill="hold">
                                          <p:stCondLst>
                                            <p:cond delay="0"/>
                                          </p:stCondLst>
                                        </p:cTn>
                                        <p:tgtEl>
                                          <p:spTgt spid="140"/>
                                        </p:tgtEl>
                                        <p:attrNameLst>
                                          <p:attrName>style.visibility</p:attrName>
                                        </p:attrNameLst>
                                      </p:cBhvr>
                                      <p:to>
                                        <p:strVal val="visible"/>
                                      </p:to>
                                    </p:set>
                                    <p:animEffect transition="in" filter="fade">
                                      <p:cBhvr>
                                        <p:cTn id="172" dur="1000"/>
                                        <p:tgtEl>
                                          <p:spTgt spid="140"/>
                                        </p:tgtEl>
                                      </p:cBhvr>
                                    </p:animEffect>
                                    <p:anim calcmode="lin" valueType="num">
                                      <p:cBhvr>
                                        <p:cTn id="173" dur="1000" fill="hold"/>
                                        <p:tgtEl>
                                          <p:spTgt spid="140"/>
                                        </p:tgtEl>
                                        <p:attrNameLst>
                                          <p:attrName>ppt_x</p:attrName>
                                        </p:attrNameLst>
                                      </p:cBhvr>
                                      <p:tavLst>
                                        <p:tav tm="0">
                                          <p:val>
                                            <p:strVal val="#ppt_x"/>
                                          </p:val>
                                        </p:tav>
                                        <p:tav tm="100000">
                                          <p:val>
                                            <p:strVal val="#ppt_x"/>
                                          </p:val>
                                        </p:tav>
                                      </p:tavLst>
                                    </p:anim>
                                    <p:anim calcmode="lin" valueType="num">
                                      <p:cBhvr>
                                        <p:cTn id="174" dur="1000" fill="hold"/>
                                        <p:tgtEl>
                                          <p:spTgt spid="140"/>
                                        </p:tgtEl>
                                        <p:attrNameLst>
                                          <p:attrName>ppt_y</p:attrName>
                                        </p:attrNameLst>
                                      </p:cBhvr>
                                      <p:tavLst>
                                        <p:tav tm="0">
                                          <p:val>
                                            <p:strVal val="#ppt_y+.1"/>
                                          </p:val>
                                        </p:tav>
                                        <p:tav tm="100000">
                                          <p:val>
                                            <p:strVal val="#ppt_y"/>
                                          </p:val>
                                        </p:tav>
                                      </p:tavLst>
                                    </p:anim>
                                  </p:childTnLst>
                                </p:cTn>
                              </p:par>
                              <p:par>
                                <p:cTn id="175" presetID="42" presetClass="entr" presetSubtype="0" fill="hold" grpId="0" nodeType="withEffect">
                                  <p:stCondLst>
                                    <p:cond delay="0"/>
                                  </p:stCondLst>
                                  <p:childTnLst>
                                    <p:set>
                                      <p:cBhvr>
                                        <p:cTn id="176" dur="1" fill="hold">
                                          <p:stCondLst>
                                            <p:cond delay="0"/>
                                          </p:stCondLst>
                                        </p:cTn>
                                        <p:tgtEl>
                                          <p:spTgt spid="141"/>
                                        </p:tgtEl>
                                        <p:attrNameLst>
                                          <p:attrName>style.visibility</p:attrName>
                                        </p:attrNameLst>
                                      </p:cBhvr>
                                      <p:to>
                                        <p:strVal val="visible"/>
                                      </p:to>
                                    </p:set>
                                    <p:animEffect transition="in" filter="fade">
                                      <p:cBhvr>
                                        <p:cTn id="177" dur="1000"/>
                                        <p:tgtEl>
                                          <p:spTgt spid="141"/>
                                        </p:tgtEl>
                                      </p:cBhvr>
                                    </p:animEffect>
                                    <p:anim calcmode="lin" valueType="num">
                                      <p:cBhvr>
                                        <p:cTn id="178" dur="1000" fill="hold"/>
                                        <p:tgtEl>
                                          <p:spTgt spid="141"/>
                                        </p:tgtEl>
                                        <p:attrNameLst>
                                          <p:attrName>ppt_x</p:attrName>
                                        </p:attrNameLst>
                                      </p:cBhvr>
                                      <p:tavLst>
                                        <p:tav tm="0">
                                          <p:val>
                                            <p:strVal val="#ppt_x"/>
                                          </p:val>
                                        </p:tav>
                                        <p:tav tm="100000">
                                          <p:val>
                                            <p:strVal val="#ppt_x"/>
                                          </p:val>
                                        </p:tav>
                                      </p:tavLst>
                                    </p:anim>
                                    <p:anim calcmode="lin" valueType="num">
                                      <p:cBhvr>
                                        <p:cTn id="179" dur="1000" fill="hold"/>
                                        <p:tgtEl>
                                          <p:spTgt spid="141"/>
                                        </p:tgtEl>
                                        <p:attrNameLst>
                                          <p:attrName>ppt_y</p:attrName>
                                        </p:attrNameLst>
                                      </p:cBhvr>
                                      <p:tavLst>
                                        <p:tav tm="0">
                                          <p:val>
                                            <p:strVal val="#ppt_y+.1"/>
                                          </p:val>
                                        </p:tav>
                                        <p:tav tm="100000">
                                          <p:val>
                                            <p:strVal val="#ppt_y"/>
                                          </p:val>
                                        </p:tav>
                                      </p:tavLst>
                                    </p:anim>
                                  </p:childTnLst>
                                </p:cTn>
                              </p:par>
                              <p:par>
                                <p:cTn id="180" presetID="42" presetClass="entr" presetSubtype="0" fill="hold" grpId="0" nodeType="withEffect">
                                  <p:stCondLst>
                                    <p:cond delay="0"/>
                                  </p:stCondLst>
                                  <p:childTnLst>
                                    <p:set>
                                      <p:cBhvr>
                                        <p:cTn id="181" dur="1" fill="hold">
                                          <p:stCondLst>
                                            <p:cond delay="0"/>
                                          </p:stCondLst>
                                        </p:cTn>
                                        <p:tgtEl>
                                          <p:spTgt spid="142"/>
                                        </p:tgtEl>
                                        <p:attrNameLst>
                                          <p:attrName>style.visibility</p:attrName>
                                        </p:attrNameLst>
                                      </p:cBhvr>
                                      <p:to>
                                        <p:strVal val="visible"/>
                                      </p:to>
                                    </p:set>
                                    <p:animEffect transition="in" filter="fade">
                                      <p:cBhvr>
                                        <p:cTn id="182" dur="1000"/>
                                        <p:tgtEl>
                                          <p:spTgt spid="142"/>
                                        </p:tgtEl>
                                      </p:cBhvr>
                                    </p:animEffect>
                                    <p:anim calcmode="lin" valueType="num">
                                      <p:cBhvr>
                                        <p:cTn id="183" dur="1000" fill="hold"/>
                                        <p:tgtEl>
                                          <p:spTgt spid="142"/>
                                        </p:tgtEl>
                                        <p:attrNameLst>
                                          <p:attrName>ppt_x</p:attrName>
                                        </p:attrNameLst>
                                      </p:cBhvr>
                                      <p:tavLst>
                                        <p:tav tm="0">
                                          <p:val>
                                            <p:strVal val="#ppt_x"/>
                                          </p:val>
                                        </p:tav>
                                        <p:tav tm="100000">
                                          <p:val>
                                            <p:strVal val="#ppt_x"/>
                                          </p:val>
                                        </p:tav>
                                      </p:tavLst>
                                    </p:anim>
                                    <p:anim calcmode="lin" valueType="num">
                                      <p:cBhvr>
                                        <p:cTn id="184" dur="1000" fill="hold"/>
                                        <p:tgtEl>
                                          <p:spTgt spid="142"/>
                                        </p:tgtEl>
                                        <p:attrNameLst>
                                          <p:attrName>ppt_y</p:attrName>
                                        </p:attrNameLst>
                                      </p:cBhvr>
                                      <p:tavLst>
                                        <p:tav tm="0">
                                          <p:val>
                                            <p:strVal val="#ppt_y+.1"/>
                                          </p:val>
                                        </p:tav>
                                        <p:tav tm="100000">
                                          <p:val>
                                            <p:strVal val="#ppt_y"/>
                                          </p:val>
                                        </p:tav>
                                      </p:tavLst>
                                    </p:anim>
                                  </p:childTnLst>
                                </p:cTn>
                              </p:par>
                              <p:par>
                                <p:cTn id="185" presetID="42" presetClass="entr" presetSubtype="0" fill="hold" grpId="0" nodeType="withEffect">
                                  <p:stCondLst>
                                    <p:cond delay="0"/>
                                  </p:stCondLst>
                                  <p:childTnLst>
                                    <p:set>
                                      <p:cBhvr>
                                        <p:cTn id="186" dur="1" fill="hold">
                                          <p:stCondLst>
                                            <p:cond delay="0"/>
                                          </p:stCondLst>
                                        </p:cTn>
                                        <p:tgtEl>
                                          <p:spTgt spid="143"/>
                                        </p:tgtEl>
                                        <p:attrNameLst>
                                          <p:attrName>style.visibility</p:attrName>
                                        </p:attrNameLst>
                                      </p:cBhvr>
                                      <p:to>
                                        <p:strVal val="visible"/>
                                      </p:to>
                                    </p:set>
                                    <p:animEffect transition="in" filter="fade">
                                      <p:cBhvr>
                                        <p:cTn id="187" dur="1000"/>
                                        <p:tgtEl>
                                          <p:spTgt spid="143"/>
                                        </p:tgtEl>
                                      </p:cBhvr>
                                    </p:animEffect>
                                    <p:anim calcmode="lin" valueType="num">
                                      <p:cBhvr>
                                        <p:cTn id="188" dur="1000" fill="hold"/>
                                        <p:tgtEl>
                                          <p:spTgt spid="143"/>
                                        </p:tgtEl>
                                        <p:attrNameLst>
                                          <p:attrName>ppt_x</p:attrName>
                                        </p:attrNameLst>
                                      </p:cBhvr>
                                      <p:tavLst>
                                        <p:tav tm="0">
                                          <p:val>
                                            <p:strVal val="#ppt_x"/>
                                          </p:val>
                                        </p:tav>
                                        <p:tav tm="100000">
                                          <p:val>
                                            <p:strVal val="#ppt_x"/>
                                          </p:val>
                                        </p:tav>
                                      </p:tavLst>
                                    </p:anim>
                                    <p:anim calcmode="lin" valueType="num">
                                      <p:cBhvr>
                                        <p:cTn id="189" dur="1000" fill="hold"/>
                                        <p:tgtEl>
                                          <p:spTgt spid="143"/>
                                        </p:tgtEl>
                                        <p:attrNameLst>
                                          <p:attrName>ppt_y</p:attrName>
                                        </p:attrNameLst>
                                      </p:cBhvr>
                                      <p:tavLst>
                                        <p:tav tm="0">
                                          <p:val>
                                            <p:strVal val="#ppt_y+.1"/>
                                          </p:val>
                                        </p:tav>
                                        <p:tav tm="100000">
                                          <p:val>
                                            <p:strVal val="#ppt_y"/>
                                          </p:val>
                                        </p:tav>
                                      </p:tavLst>
                                    </p:anim>
                                  </p:childTnLst>
                                </p:cTn>
                              </p:par>
                              <p:par>
                                <p:cTn id="190" presetID="42" presetClass="entr" presetSubtype="0" fill="hold" grpId="0" nodeType="withEffect">
                                  <p:stCondLst>
                                    <p:cond delay="0"/>
                                  </p:stCondLst>
                                  <p:childTnLst>
                                    <p:set>
                                      <p:cBhvr>
                                        <p:cTn id="191" dur="1" fill="hold">
                                          <p:stCondLst>
                                            <p:cond delay="0"/>
                                          </p:stCondLst>
                                        </p:cTn>
                                        <p:tgtEl>
                                          <p:spTgt spid="144"/>
                                        </p:tgtEl>
                                        <p:attrNameLst>
                                          <p:attrName>style.visibility</p:attrName>
                                        </p:attrNameLst>
                                      </p:cBhvr>
                                      <p:to>
                                        <p:strVal val="visible"/>
                                      </p:to>
                                    </p:set>
                                    <p:animEffect transition="in" filter="fade">
                                      <p:cBhvr>
                                        <p:cTn id="192" dur="1000"/>
                                        <p:tgtEl>
                                          <p:spTgt spid="144"/>
                                        </p:tgtEl>
                                      </p:cBhvr>
                                    </p:animEffect>
                                    <p:anim calcmode="lin" valueType="num">
                                      <p:cBhvr>
                                        <p:cTn id="193" dur="1000" fill="hold"/>
                                        <p:tgtEl>
                                          <p:spTgt spid="144"/>
                                        </p:tgtEl>
                                        <p:attrNameLst>
                                          <p:attrName>ppt_x</p:attrName>
                                        </p:attrNameLst>
                                      </p:cBhvr>
                                      <p:tavLst>
                                        <p:tav tm="0">
                                          <p:val>
                                            <p:strVal val="#ppt_x"/>
                                          </p:val>
                                        </p:tav>
                                        <p:tav tm="100000">
                                          <p:val>
                                            <p:strVal val="#ppt_x"/>
                                          </p:val>
                                        </p:tav>
                                      </p:tavLst>
                                    </p:anim>
                                    <p:anim calcmode="lin" valueType="num">
                                      <p:cBhvr>
                                        <p:cTn id="194" dur="1000" fill="hold"/>
                                        <p:tgtEl>
                                          <p:spTgt spid="144"/>
                                        </p:tgtEl>
                                        <p:attrNameLst>
                                          <p:attrName>ppt_y</p:attrName>
                                        </p:attrNameLst>
                                      </p:cBhvr>
                                      <p:tavLst>
                                        <p:tav tm="0">
                                          <p:val>
                                            <p:strVal val="#ppt_y+.1"/>
                                          </p:val>
                                        </p:tav>
                                        <p:tav tm="100000">
                                          <p:val>
                                            <p:strVal val="#ppt_y"/>
                                          </p:val>
                                        </p:tav>
                                      </p:tavLst>
                                    </p:anim>
                                  </p:childTnLst>
                                </p:cTn>
                              </p:par>
                              <p:par>
                                <p:cTn id="195" presetID="42" presetClass="entr" presetSubtype="0" fill="hold" grpId="0" nodeType="withEffect">
                                  <p:stCondLst>
                                    <p:cond delay="0"/>
                                  </p:stCondLst>
                                  <p:childTnLst>
                                    <p:set>
                                      <p:cBhvr>
                                        <p:cTn id="196" dur="1" fill="hold">
                                          <p:stCondLst>
                                            <p:cond delay="0"/>
                                          </p:stCondLst>
                                        </p:cTn>
                                        <p:tgtEl>
                                          <p:spTgt spid="145"/>
                                        </p:tgtEl>
                                        <p:attrNameLst>
                                          <p:attrName>style.visibility</p:attrName>
                                        </p:attrNameLst>
                                      </p:cBhvr>
                                      <p:to>
                                        <p:strVal val="visible"/>
                                      </p:to>
                                    </p:set>
                                    <p:animEffect transition="in" filter="fade">
                                      <p:cBhvr>
                                        <p:cTn id="197" dur="1000"/>
                                        <p:tgtEl>
                                          <p:spTgt spid="145"/>
                                        </p:tgtEl>
                                      </p:cBhvr>
                                    </p:animEffect>
                                    <p:anim calcmode="lin" valueType="num">
                                      <p:cBhvr>
                                        <p:cTn id="198" dur="1000" fill="hold"/>
                                        <p:tgtEl>
                                          <p:spTgt spid="145"/>
                                        </p:tgtEl>
                                        <p:attrNameLst>
                                          <p:attrName>ppt_x</p:attrName>
                                        </p:attrNameLst>
                                      </p:cBhvr>
                                      <p:tavLst>
                                        <p:tav tm="0">
                                          <p:val>
                                            <p:strVal val="#ppt_x"/>
                                          </p:val>
                                        </p:tav>
                                        <p:tav tm="100000">
                                          <p:val>
                                            <p:strVal val="#ppt_x"/>
                                          </p:val>
                                        </p:tav>
                                      </p:tavLst>
                                    </p:anim>
                                    <p:anim calcmode="lin" valueType="num">
                                      <p:cBhvr>
                                        <p:cTn id="199" dur="1000" fill="hold"/>
                                        <p:tgtEl>
                                          <p:spTgt spid="145"/>
                                        </p:tgtEl>
                                        <p:attrNameLst>
                                          <p:attrName>ppt_y</p:attrName>
                                        </p:attrNameLst>
                                      </p:cBhvr>
                                      <p:tavLst>
                                        <p:tav tm="0">
                                          <p:val>
                                            <p:strVal val="#ppt_y+.1"/>
                                          </p:val>
                                        </p:tav>
                                        <p:tav tm="100000">
                                          <p:val>
                                            <p:strVal val="#ppt_y"/>
                                          </p:val>
                                        </p:tav>
                                      </p:tavLst>
                                    </p:anim>
                                  </p:childTnLst>
                                </p:cTn>
                              </p:par>
                              <p:par>
                                <p:cTn id="200" presetID="42" presetClass="entr" presetSubtype="0" fill="hold" grpId="0" nodeType="withEffect">
                                  <p:stCondLst>
                                    <p:cond delay="0"/>
                                  </p:stCondLst>
                                  <p:childTnLst>
                                    <p:set>
                                      <p:cBhvr>
                                        <p:cTn id="201" dur="1" fill="hold">
                                          <p:stCondLst>
                                            <p:cond delay="0"/>
                                          </p:stCondLst>
                                        </p:cTn>
                                        <p:tgtEl>
                                          <p:spTgt spid="146"/>
                                        </p:tgtEl>
                                        <p:attrNameLst>
                                          <p:attrName>style.visibility</p:attrName>
                                        </p:attrNameLst>
                                      </p:cBhvr>
                                      <p:to>
                                        <p:strVal val="visible"/>
                                      </p:to>
                                    </p:set>
                                    <p:animEffect transition="in" filter="fade">
                                      <p:cBhvr>
                                        <p:cTn id="202" dur="1000"/>
                                        <p:tgtEl>
                                          <p:spTgt spid="146"/>
                                        </p:tgtEl>
                                      </p:cBhvr>
                                    </p:animEffect>
                                    <p:anim calcmode="lin" valueType="num">
                                      <p:cBhvr>
                                        <p:cTn id="203" dur="1000" fill="hold"/>
                                        <p:tgtEl>
                                          <p:spTgt spid="146"/>
                                        </p:tgtEl>
                                        <p:attrNameLst>
                                          <p:attrName>ppt_x</p:attrName>
                                        </p:attrNameLst>
                                      </p:cBhvr>
                                      <p:tavLst>
                                        <p:tav tm="0">
                                          <p:val>
                                            <p:strVal val="#ppt_x"/>
                                          </p:val>
                                        </p:tav>
                                        <p:tav tm="100000">
                                          <p:val>
                                            <p:strVal val="#ppt_x"/>
                                          </p:val>
                                        </p:tav>
                                      </p:tavLst>
                                    </p:anim>
                                    <p:anim calcmode="lin" valueType="num">
                                      <p:cBhvr>
                                        <p:cTn id="204" dur="1000" fill="hold"/>
                                        <p:tgtEl>
                                          <p:spTgt spid="146"/>
                                        </p:tgtEl>
                                        <p:attrNameLst>
                                          <p:attrName>ppt_y</p:attrName>
                                        </p:attrNameLst>
                                      </p:cBhvr>
                                      <p:tavLst>
                                        <p:tav tm="0">
                                          <p:val>
                                            <p:strVal val="#ppt_y+.1"/>
                                          </p:val>
                                        </p:tav>
                                        <p:tav tm="100000">
                                          <p:val>
                                            <p:strVal val="#ppt_y"/>
                                          </p:val>
                                        </p:tav>
                                      </p:tavLst>
                                    </p:anim>
                                  </p:childTnLst>
                                </p:cTn>
                              </p:par>
                              <p:par>
                                <p:cTn id="205" presetID="42" presetClass="entr" presetSubtype="0" fill="hold" grpId="0" nodeType="withEffect">
                                  <p:stCondLst>
                                    <p:cond delay="0"/>
                                  </p:stCondLst>
                                  <p:childTnLst>
                                    <p:set>
                                      <p:cBhvr>
                                        <p:cTn id="206" dur="1" fill="hold">
                                          <p:stCondLst>
                                            <p:cond delay="0"/>
                                          </p:stCondLst>
                                        </p:cTn>
                                        <p:tgtEl>
                                          <p:spTgt spid="147"/>
                                        </p:tgtEl>
                                        <p:attrNameLst>
                                          <p:attrName>style.visibility</p:attrName>
                                        </p:attrNameLst>
                                      </p:cBhvr>
                                      <p:to>
                                        <p:strVal val="visible"/>
                                      </p:to>
                                    </p:set>
                                    <p:animEffect transition="in" filter="fade">
                                      <p:cBhvr>
                                        <p:cTn id="207" dur="1000"/>
                                        <p:tgtEl>
                                          <p:spTgt spid="147"/>
                                        </p:tgtEl>
                                      </p:cBhvr>
                                    </p:animEffect>
                                    <p:anim calcmode="lin" valueType="num">
                                      <p:cBhvr>
                                        <p:cTn id="208" dur="1000" fill="hold"/>
                                        <p:tgtEl>
                                          <p:spTgt spid="147"/>
                                        </p:tgtEl>
                                        <p:attrNameLst>
                                          <p:attrName>ppt_x</p:attrName>
                                        </p:attrNameLst>
                                      </p:cBhvr>
                                      <p:tavLst>
                                        <p:tav tm="0">
                                          <p:val>
                                            <p:strVal val="#ppt_x"/>
                                          </p:val>
                                        </p:tav>
                                        <p:tav tm="100000">
                                          <p:val>
                                            <p:strVal val="#ppt_x"/>
                                          </p:val>
                                        </p:tav>
                                      </p:tavLst>
                                    </p:anim>
                                    <p:anim calcmode="lin" valueType="num">
                                      <p:cBhvr>
                                        <p:cTn id="209" dur="1000" fill="hold"/>
                                        <p:tgtEl>
                                          <p:spTgt spid="147"/>
                                        </p:tgtEl>
                                        <p:attrNameLst>
                                          <p:attrName>ppt_y</p:attrName>
                                        </p:attrNameLst>
                                      </p:cBhvr>
                                      <p:tavLst>
                                        <p:tav tm="0">
                                          <p:val>
                                            <p:strVal val="#ppt_y+.1"/>
                                          </p:val>
                                        </p:tav>
                                        <p:tav tm="100000">
                                          <p:val>
                                            <p:strVal val="#ppt_y"/>
                                          </p:val>
                                        </p:tav>
                                      </p:tavLst>
                                    </p:anim>
                                  </p:childTnLst>
                                </p:cTn>
                              </p:par>
                              <p:par>
                                <p:cTn id="210" presetID="42" presetClass="entr" presetSubtype="0" fill="hold" grpId="0" nodeType="withEffect">
                                  <p:stCondLst>
                                    <p:cond delay="0"/>
                                  </p:stCondLst>
                                  <p:childTnLst>
                                    <p:set>
                                      <p:cBhvr>
                                        <p:cTn id="211" dur="1" fill="hold">
                                          <p:stCondLst>
                                            <p:cond delay="0"/>
                                          </p:stCondLst>
                                        </p:cTn>
                                        <p:tgtEl>
                                          <p:spTgt spid="148"/>
                                        </p:tgtEl>
                                        <p:attrNameLst>
                                          <p:attrName>style.visibility</p:attrName>
                                        </p:attrNameLst>
                                      </p:cBhvr>
                                      <p:to>
                                        <p:strVal val="visible"/>
                                      </p:to>
                                    </p:set>
                                    <p:animEffect transition="in" filter="fade">
                                      <p:cBhvr>
                                        <p:cTn id="212" dur="1000"/>
                                        <p:tgtEl>
                                          <p:spTgt spid="148"/>
                                        </p:tgtEl>
                                      </p:cBhvr>
                                    </p:animEffect>
                                    <p:anim calcmode="lin" valueType="num">
                                      <p:cBhvr>
                                        <p:cTn id="213" dur="1000" fill="hold"/>
                                        <p:tgtEl>
                                          <p:spTgt spid="148"/>
                                        </p:tgtEl>
                                        <p:attrNameLst>
                                          <p:attrName>ppt_x</p:attrName>
                                        </p:attrNameLst>
                                      </p:cBhvr>
                                      <p:tavLst>
                                        <p:tav tm="0">
                                          <p:val>
                                            <p:strVal val="#ppt_x"/>
                                          </p:val>
                                        </p:tav>
                                        <p:tav tm="100000">
                                          <p:val>
                                            <p:strVal val="#ppt_x"/>
                                          </p:val>
                                        </p:tav>
                                      </p:tavLst>
                                    </p:anim>
                                    <p:anim calcmode="lin" valueType="num">
                                      <p:cBhvr>
                                        <p:cTn id="214" dur="1000" fill="hold"/>
                                        <p:tgtEl>
                                          <p:spTgt spid="148"/>
                                        </p:tgtEl>
                                        <p:attrNameLst>
                                          <p:attrName>ppt_y</p:attrName>
                                        </p:attrNameLst>
                                      </p:cBhvr>
                                      <p:tavLst>
                                        <p:tav tm="0">
                                          <p:val>
                                            <p:strVal val="#ppt_y+.1"/>
                                          </p:val>
                                        </p:tav>
                                        <p:tav tm="100000">
                                          <p:val>
                                            <p:strVal val="#ppt_y"/>
                                          </p:val>
                                        </p:tav>
                                      </p:tavLst>
                                    </p:anim>
                                  </p:childTnLst>
                                </p:cTn>
                              </p:par>
                              <p:par>
                                <p:cTn id="215" presetID="42" presetClass="entr" presetSubtype="0" fill="hold" grpId="0" nodeType="withEffect">
                                  <p:stCondLst>
                                    <p:cond delay="0"/>
                                  </p:stCondLst>
                                  <p:childTnLst>
                                    <p:set>
                                      <p:cBhvr>
                                        <p:cTn id="216" dur="1" fill="hold">
                                          <p:stCondLst>
                                            <p:cond delay="0"/>
                                          </p:stCondLst>
                                        </p:cTn>
                                        <p:tgtEl>
                                          <p:spTgt spid="149"/>
                                        </p:tgtEl>
                                        <p:attrNameLst>
                                          <p:attrName>style.visibility</p:attrName>
                                        </p:attrNameLst>
                                      </p:cBhvr>
                                      <p:to>
                                        <p:strVal val="visible"/>
                                      </p:to>
                                    </p:set>
                                    <p:animEffect transition="in" filter="fade">
                                      <p:cBhvr>
                                        <p:cTn id="217" dur="1000"/>
                                        <p:tgtEl>
                                          <p:spTgt spid="149"/>
                                        </p:tgtEl>
                                      </p:cBhvr>
                                    </p:animEffect>
                                    <p:anim calcmode="lin" valueType="num">
                                      <p:cBhvr>
                                        <p:cTn id="218" dur="1000" fill="hold"/>
                                        <p:tgtEl>
                                          <p:spTgt spid="149"/>
                                        </p:tgtEl>
                                        <p:attrNameLst>
                                          <p:attrName>ppt_x</p:attrName>
                                        </p:attrNameLst>
                                      </p:cBhvr>
                                      <p:tavLst>
                                        <p:tav tm="0">
                                          <p:val>
                                            <p:strVal val="#ppt_x"/>
                                          </p:val>
                                        </p:tav>
                                        <p:tav tm="100000">
                                          <p:val>
                                            <p:strVal val="#ppt_x"/>
                                          </p:val>
                                        </p:tav>
                                      </p:tavLst>
                                    </p:anim>
                                    <p:anim calcmode="lin" valueType="num">
                                      <p:cBhvr>
                                        <p:cTn id="219" dur="1000" fill="hold"/>
                                        <p:tgtEl>
                                          <p:spTgt spid="149"/>
                                        </p:tgtEl>
                                        <p:attrNameLst>
                                          <p:attrName>ppt_y</p:attrName>
                                        </p:attrNameLst>
                                      </p:cBhvr>
                                      <p:tavLst>
                                        <p:tav tm="0">
                                          <p:val>
                                            <p:strVal val="#ppt_y+.1"/>
                                          </p:val>
                                        </p:tav>
                                        <p:tav tm="100000">
                                          <p:val>
                                            <p:strVal val="#ppt_y"/>
                                          </p:val>
                                        </p:tav>
                                      </p:tavLst>
                                    </p:anim>
                                  </p:childTnLst>
                                </p:cTn>
                              </p:par>
                              <p:par>
                                <p:cTn id="220" presetID="42" presetClass="entr" presetSubtype="0" fill="hold" grpId="0" nodeType="withEffect">
                                  <p:stCondLst>
                                    <p:cond delay="0"/>
                                  </p:stCondLst>
                                  <p:childTnLst>
                                    <p:set>
                                      <p:cBhvr>
                                        <p:cTn id="221" dur="1" fill="hold">
                                          <p:stCondLst>
                                            <p:cond delay="0"/>
                                          </p:stCondLst>
                                        </p:cTn>
                                        <p:tgtEl>
                                          <p:spTgt spid="150"/>
                                        </p:tgtEl>
                                        <p:attrNameLst>
                                          <p:attrName>style.visibility</p:attrName>
                                        </p:attrNameLst>
                                      </p:cBhvr>
                                      <p:to>
                                        <p:strVal val="visible"/>
                                      </p:to>
                                    </p:set>
                                    <p:animEffect transition="in" filter="fade">
                                      <p:cBhvr>
                                        <p:cTn id="222" dur="1000"/>
                                        <p:tgtEl>
                                          <p:spTgt spid="150"/>
                                        </p:tgtEl>
                                      </p:cBhvr>
                                    </p:animEffect>
                                    <p:anim calcmode="lin" valueType="num">
                                      <p:cBhvr>
                                        <p:cTn id="223" dur="1000" fill="hold"/>
                                        <p:tgtEl>
                                          <p:spTgt spid="150"/>
                                        </p:tgtEl>
                                        <p:attrNameLst>
                                          <p:attrName>ppt_x</p:attrName>
                                        </p:attrNameLst>
                                      </p:cBhvr>
                                      <p:tavLst>
                                        <p:tav tm="0">
                                          <p:val>
                                            <p:strVal val="#ppt_x"/>
                                          </p:val>
                                        </p:tav>
                                        <p:tav tm="100000">
                                          <p:val>
                                            <p:strVal val="#ppt_x"/>
                                          </p:val>
                                        </p:tav>
                                      </p:tavLst>
                                    </p:anim>
                                    <p:anim calcmode="lin" valueType="num">
                                      <p:cBhvr>
                                        <p:cTn id="224" dur="1000" fill="hold"/>
                                        <p:tgtEl>
                                          <p:spTgt spid="150"/>
                                        </p:tgtEl>
                                        <p:attrNameLst>
                                          <p:attrName>ppt_y</p:attrName>
                                        </p:attrNameLst>
                                      </p:cBhvr>
                                      <p:tavLst>
                                        <p:tav tm="0">
                                          <p:val>
                                            <p:strVal val="#ppt_y+.1"/>
                                          </p:val>
                                        </p:tav>
                                        <p:tav tm="100000">
                                          <p:val>
                                            <p:strVal val="#ppt_y"/>
                                          </p:val>
                                        </p:tav>
                                      </p:tavLst>
                                    </p:anim>
                                  </p:childTnLst>
                                </p:cTn>
                              </p:par>
                              <p:par>
                                <p:cTn id="225" presetID="42" presetClass="entr" presetSubtype="0" fill="hold" grpId="0" nodeType="withEffect">
                                  <p:stCondLst>
                                    <p:cond delay="0"/>
                                  </p:stCondLst>
                                  <p:childTnLst>
                                    <p:set>
                                      <p:cBhvr>
                                        <p:cTn id="226" dur="1" fill="hold">
                                          <p:stCondLst>
                                            <p:cond delay="0"/>
                                          </p:stCondLst>
                                        </p:cTn>
                                        <p:tgtEl>
                                          <p:spTgt spid="151"/>
                                        </p:tgtEl>
                                        <p:attrNameLst>
                                          <p:attrName>style.visibility</p:attrName>
                                        </p:attrNameLst>
                                      </p:cBhvr>
                                      <p:to>
                                        <p:strVal val="visible"/>
                                      </p:to>
                                    </p:set>
                                    <p:animEffect transition="in" filter="fade">
                                      <p:cBhvr>
                                        <p:cTn id="227" dur="1000"/>
                                        <p:tgtEl>
                                          <p:spTgt spid="151"/>
                                        </p:tgtEl>
                                      </p:cBhvr>
                                    </p:animEffect>
                                    <p:anim calcmode="lin" valueType="num">
                                      <p:cBhvr>
                                        <p:cTn id="228" dur="1000" fill="hold"/>
                                        <p:tgtEl>
                                          <p:spTgt spid="151"/>
                                        </p:tgtEl>
                                        <p:attrNameLst>
                                          <p:attrName>ppt_x</p:attrName>
                                        </p:attrNameLst>
                                      </p:cBhvr>
                                      <p:tavLst>
                                        <p:tav tm="0">
                                          <p:val>
                                            <p:strVal val="#ppt_x"/>
                                          </p:val>
                                        </p:tav>
                                        <p:tav tm="100000">
                                          <p:val>
                                            <p:strVal val="#ppt_x"/>
                                          </p:val>
                                        </p:tav>
                                      </p:tavLst>
                                    </p:anim>
                                    <p:anim calcmode="lin" valueType="num">
                                      <p:cBhvr>
                                        <p:cTn id="229" dur="1000" fill="hold"/>
                                        <p:tgtEl>
                                          <p:spTgt spid="151"/>
                                        </p:tgtEl>
                                        <p:attrNameLst>
                                          <p:attrName>ppt_y</p:attrName>
                                        </p:attrNameLst>
                                      </p:cBhvr>
                                      <p:tavLst>
                                        <p:tav tm="0">
                                          <p:val>
                                            <p:strVal val="#ppt_y+.1"/>
                                          </p:val>
                                        </p:tav>
                                        <p:tav tm="100000">
                                          <p:val>
                                            <p:strVal val="#ppt_y"/>
                                          </p:val>
                                        </p:tav>
                                      </p:tavLst>
                                    </p:anim>
                                  </p:childTnLst>
                                </p:cTn>
                              </p:par>
                              <p:par>
                                <p:cTn id="230" presetID="42" presetClass="entr" presetSubtype="0" fill="hold" grpId="0" nodeType="withEffect">
                                  <p:stCondLst>
                                    <p:cond delay="0"/>
                                  </p:stCondLst>
                                  <p:childTnLst>
                                    <p:set>
                                      <p:cBhvr>
                                        <p:cTn id="231" dur="1" fill="hold">
                                          <p:stCondLst>
                                            <p:cond delay="0"/>
                                          </p:stCondLst>
                                        </p:cTn>
                                        <p:tgtEl>
                                          <p:spTgt spid="152"/>
                                        </p:tgtEl>
                                        <p:attrNameLst>
                                          <p:attrName>style.visibility</p:attrName>
                                        </p:attrNameLst>
                                      </p:cBhvr>
                                      <p:to>
                                        <p:strVal val="visible"/>
                                      </p:to>
                                    </p:set>
                                    <p:animEffect transition="in" filter="fade">
                                      <p:cBhvr>
                                        <p:cTn id="232" dur="1000"/>
                                        <p:tgtEl>
                                          <p:spTgt spid="152"/>
                                        </p:tgtEl>
                                      </p:cBhvr>
                                    </p:animEffect>
                                    <p:anim calcmode="lin" valueType="num">
                                      <p:cBhvr>
                                        <p:cTn id="233" dur="1000" fill="hold"/>
                                        <p:tgtEl>
                                          <p:spTgt spid="152"/>
                                        </p:tgtEl>
                                        <p:attrNameLst>
                                          <p:attrName>ppt_x</p:attrName>
                                        </p:attrNameLst>
                                      </p:cBhvr>
                                      <p:tavLst>
                                        <p:tav tm="0">
                                          <p:val>
                                            <p:strVal val="#ppt_x"/>
                                          </p:val>
                                        </p:tav>
                                        <p:tav tm="100000">
                                          <p:val>
                                            <p:strVal val="#ppt_x"/>
                                          </p:val>
                                        </p:tav>
                                      </p:tavLst>
                                    </p:anim>
                                    <p:anim calcmode="lin" valueType="num">
                                      <p:cBhvr>
                                        <p:cTn id="234" dur="1000" fill="hold"/>
                                        <p:tgtEl>
                                          <p:spTgt spid="152"/>
                                        </p:tgtEl>
                                        <p:attrNameLst>
                                          <p:attrName>ppt_y</p:attrName>
                                        </p:attrNameLst>
                                      </p:cBhvr>
                                      <p:tavLst>
                                        <p:tav tm="0">
                                          <p:val>
                                            <p:strVal val="#ppt_y+.1"/>
                                          </p:val>
                                        </p:tav>
                                        <p:tav tm="100000">
                                          <p:val>
                                            <p:strVal val="#ppt_y"/>
                                          </p:val>
                                        </p:tav>
                                      </p:tavLst>
                                    </p:anim>
                                  </p:childTnLst>
                                </p:cTn>
                              </p:par>
                              <p:par>
                                <p:cTn id="235" presetID="42" presetClass="entr" presetSubtype="0" fill="hold" grpId="0" nodeType="withEffect">
                                  <p:stCondLst>
                                    <p:cond delay="0"/>
                                  </p:stCondLst>
                                  <p:childTnLst>
                                    <p:set>
                                      <p:cBhvr>
                                        <p:cTn id="236" dur="1" fill="hold">
                                          <p:stCondLst>
                                            <p:cond delay="0"/>
                                          </p:stCondLst>
                                        </p:cTn>
                                        <p:tgtEl>
                                          <p:spTgt spid="153"/>
                                        </p:tgtEl>
                                        <p:attrNameLst>
                                          <p:attrName>style.visibility</p:attrName>
                                        </p:attrNameLst>
                                      </p:cBhvr>
                                      <p:to>
                                        <p:strVal val="visible"/>
                                      </p:to>
                                    </p:set>
                                    <p:animEffect transition="in" filter="fade">
                                      <p:cBhvr>
                                        <p:cTn id="237" dur="1000"/>
                                        <p:tgtEl>
                                          <p:spTgt spid="153"/>
                                        </p:tgtEl>
                                      </p:cBhvr>
                                    </p:animEffect>
                                    <p:anim calcmode="lin" valueType="num">
                                      <p:cBhvr>
                                        <p:cTn id="238" dur="1000" fill="hold"/>
                                        <p:tgtEl>
                                          <p:spTgt spid="153"/>
                                        </p:tgtEl>
                                        <p:attrNameLst>
                                          <p:attrName>ppt_x</p:attrName>
                                        </p:attrNameLst>
                                      </p:cBhvr>
                                      <p:tavLst>
                                        <p:tav tm="0">
                                          <p:val>
                                            <p:strVal val="#ppt_x"/>
                                          </p:val>
                                        </p:tav>
                                        <p:tav tm="100000">
                                          <p:val>
                                            <p:strVal val="#ppt_x"/>
                                          </p:val>
                                        </p:tav>
                                      </p:tavLst>
                                    </p:anim>
                                    <p:anim calcmode="lin" valueType="num">
                                      <p:cBhvr>
                                        <p:cTn id="239" dur="1000" fill="hold"/>
                                        <p:tgtEl>
                                          <p:spTgt spid="153"/>
                                        </p:tgtEl>
                                        <p:attrNameLst>
                                          <p:attrName>ppt_y</p:attrName>
                                        </p:attrNameLst>
                                      </p:cBhvr>
                                      <p:tavLst>
                                        <p:tav tm="0">
                                          <p:val>
                                            <p:strVal val="#ppt_y+.1"/>
                                          </p:val>
                                        </p:tav>
                                        <p:tav tm="100000">
                                          <p:val>
                                            <p:strVal val="#ppt_y"/>
                                          </p:val>
                                        </p:tav>
                                      </p:tavLst>
                                    </p:anim>
                                  </p:childTnLst>
                                </p:cTn>
                              </p:par>
                              <p:par>
                                <p:cTn id="240" presetID="42" presetClass="entr" presetSubtype="0" fill="hold" grpId="0" nodeType="withEffect">
                                  <p:stCondLst>
                                    <p:cond delay="0"/>
                                  </p:stCondLst>
                                  <p:childTnLst>
                                    <p:set>
                                      <p:cBhvr>
                                        <p:cTn id="241" dur="1" fill="hold">
                                          <p:stCondLst>
                                            <p:cond delay="0"/>
                                          </p:stCondLst>
                                        </p:cTn>
                                        <p:tgtEl>
                                          <p:spTgt spid="154"/>
                                        </p:tgtEl>
                                        <p:attrNameLst>
                                          <p:attrName>style.visibility</p:attrName>
                                        </p:attrNameLst>
                                      </p:cBhvr>
                                      <p:to>
                                        <p:strVal val="visible"/>
                                      </p:to>
                                    </p:set>
                                    <p:animEffect transition="in" filter="fade">
                                      <p:cBhvr>
                                        <p:cTn id="242" dur="1000"/>
                                        <p:tgtEl>
                                          <p:spTgt spid="154"/>
                                        </p:tgtEl>
                                      </p:cBhvr>
                                    </p:animEffect>
                                    <p:anim calcmode="lin" valueType="num">
                                      <p:cBhvr>
                                        <p:cTn id="243" dur="1000" fill="hold"/>
                                        <p:tgtEl>
                                          <p:spTgt spid="154"/>
                                        </p:tgtEl>
                                        <p:attrNameLst>
                                          <p:attrName>ppt_x</p:attrName>
                                        </p:attrNameLst>
                                      </p:cBhvr>
                                      <p:tavLst>
                                        <p:tav tm="0">
                                          <p:val>
                                            <p:strVal val="#ppt_x"/>
                                          </p:val>
                                        </p:tav>
                                        <p:tav tm="100000">
                                          <p:val>
                                            <p:strVal val="#ppt_x"/>
                                          </p:val>
                                        </p:tav>
                                      </p:tavLst>
                                    </p:anim>
                                    <p:anim calcmode="lin" valueType="num">
                                      <p:cBhvr>
                                        <p:cTn id="244" dur="1000" fill="hold"/>
                                        <p:tgtEl>
                                          <p:spTgt spid="154"/>
                                        </p:tgtEl>
                                        <p:attrNameLst>
                                          <p:attrName>ppt_y</p:attrName>
                                        </p:attrNameLst>
                                      </p:cBhvr>
                                      <p:tavLst>
                                        <p:tav tm="0">
                                          <p:val>
                                            <p:strVal val="#ppt_y+.1"/>
                                          </p:val>
                                        </p:tav>
                                        <p:tav tm="100000">
                                          <p:val>
                                            <p:strVal val="#ppt_y"/>
                                          </p:val>
                                        </p:tav>
                                      </p:tavLst>
                                    </p:anim>
                                  </p:childTnLst>
                                </p:cTn>
                              </p:par>
                              <p:par>
                                <p:cTn id="245" presetID="42" presetClass="entr" presetSubtype="0" fill="hold" grpId="0" nodeType="withEffect">
                                  <p:stCondLst>
                                    <p:cond delay="0"/>
                                  </p:stCondLst>
                                  <p:childTnLst>
                                    <p:set>
                                      <p:cBhvr>
                                        <p:cTn id="246" dur="1" fill="hold">
                                          <p:stCondLst>
                                            <p:cond delay="0"/>
                                          </p:stCondLst>
                                        </p:cTn>
                                        <p:tgtEl>
                                          <p:spTgt spid="155"/>
                                        </p:tgtEl>
                                        <p:attrNameLst>
                                          <p:attrName>style.visibility</p:attrName>
                                        </p:attrNameLst>
                                      </p:cBhvr>
                                      <p:to>
                                        <p:strVal val="visible"/>
                                      </p:to>
                                    </p:set>
                                    <p:animEffect transition="in" filter="fade">
                                      <p:cBhvr>
                                        <p:cTn id="247" dur="1000"/>
                                        <p:tgtEl>
                                          <p:spTgt spid="155"/>
                                        </p:tgtEl>
                                      </p:cBhvr>
                                    </p:animEffect>
                                    <p:anim calcmode="lin" valueType="num">
                                      <p:cBhvr>
                                        <p:cTn id="248" dur="1000" fill="hold"/>
                                        <p:tgtEl>
                                          <p:spTgt spid="155"/>
                                        </p:tgtEl>
                                        <p:attrNameLst>
                                          <p:attrName>ppt_x</p:attrName>
                                        </p:attrNameLst>
                                      </p:cBhvr>
                                      <p:tavLst>
                                        <p:tav tm="0">
                                          <p:val>
                                            <p:strVal val="#ppt_x"/>
                                          </p:val>
                                        </p:tav>
                                        <p:tav tm="100000">
                                          <p:val>
                                            <p:strVal val="#ppt_x"/>
                                          </p:val>
                                        </p:tav>
                                      </p:tavLst>
                                    </p:anim>
                                    <p:anim calcmode="lin" valueType="num">
                                      <p:cBhvr>
                                        <p:cTn id="249" dur="1000" fill="hold"/>
                                        <p:tgtEl>
                                          <p:spTgt spid="155"/>
                                        </p:tgtEl>
                                        <p:attrNameLst>
                                          <p:attrName>ppt_y</p:attrName>
                                        </p:attrNameLst>
                                      </p:cBhvr>
                                      <p:tavLst>
                                        <p:tav tm="0">
                                          <p:val>
                                            <p:strVal val="#ppt_y+.1"/>
                                          </p:val>
                                        </p:tav>
                                        <p:tav tm="100000">
                                          <p:val>
                                            <p:strVal val="#ppt_y"/>
                                          </p:val>
                                        </p:tav>
                                      </p:tavLst>
                                    </p:anim>
                                  </p:childTnLst>
                                </p:cTn>
                              </p:par>
                              <p:par>
                                <p:cTn id="250" presetID="42" presetClass="entr" presetSubtype="0" fill="hold" grpId="0" nodeType="withEffect">
                                  <p:stCondLst>
                                    <p:cond delay="0"/>
                                  </p:stCondLst>
                                  <p:childTnLst>
                                    <p:set>
                                      <p:cBhvr>
                                        <p:cTn id="251" dur="1" fill="hold">
                                          <p:stCondLst>
                                            <p:cond delay="0"/>
                                          </p:stCondLst>
                                        </p:cTn>
                                        <p:tgtEl>
                                          <p:spTgt spid="156"/>
                                        </p:tgtEl>
                                        <p:attrNameLst>
                                          <p:attrName>style.visibility</p:attrName>
                                        </p:attrNameLst>
                                      </p:cBhvr>
                                      <p:to>
                                        <p:strVal val="visible"/>
                                      </p:to>
                                    </p:set>
                                    <p:animEffect transition="in" filter="fade">
                                      <p:cBhvr>
                                        <p:cTn id="252" dur="1000"/>
                                        <p:tgtEl>
                                          <p:spTgt spid="156"/>
                                        </p:tgtEl>
                                      </p:cBhvr>
                                    </p:animEffect>
                                    <p:anim calcmode="lin" valueType="num">
                                      <p:cBhvr>
                                        <p:cTn id="253" dur="1000" fill="hold"/>
                                        <p:tgtEl>
                                          <p:spTgt spid="156"/>
                                        </p:tgtEl>
                                        <p:attrNameLst>
                                          <p:attrName>ppt_x</p:attrName>
                                        </p:attrNameLst>
                                      </p:cBhvr>
                                      <p:tavLst>
                                        <p:tav tm="0">
                                          <p:val>
                                            <p:strVal val="#ppt_x"/>
                                          </p:val>
                                        </p:tav>
                                        <p:tav tm="100000">
                                          <p:val>
                                            <p:strVal val="#ppt_x"/>
                                          </p:val>
                                        </p:tav>
                                      </p:tavLst>
                                    </p:anim>
                                    <p:anim calcmode="lin" valueType="num">
                                      <p:cBhvr>
                                        <p:cTn id="254" dur="1000" fill="hold"/>
                                        <p:tgtEl>
                                          <p:spTgt spid="156"/>
                                        </p:tgtEl>
                                        <p:attrNameLst>
                                          <p:attrName>ppt_y</p:attrName>
                                        </p:attrNameLst>
                                      </p:cBhvr>
                                      <p:tavLst>
                                        <p:tav tm="0">
                                          <p:val>
                                            <p:strVal val="#ppt_y+.1"/>
                                          </p:val>
                                        </p:tav>
                                        <p:tav tm="100000">
                                          <p:val>
                                            <p:strVal val="#ppt_y"/>
                                          </p:val>
                                        </p:tav>
                                      </p:tavLst>
                                    </p:anim>
                                  </p:childTnLst>
                                </p:cTn>
                              </p:par>
                              <p:par>
                                <p:cTn id="255" presetID="42" presetClass="entr" presetSubtype="0" fill="hold" grpId="0" nodeType="withEffect">
                                  <p:stCondLst>
                                    <p:cond delay="0"/>
                                  </p:stCondLst>
                                  <p:childTnLst>
                                    <p:set>
                                      <p:cBhvr>
                                        <p:cTn id="256" dur="1" fill="hold">
                                          <p:stCondLst>
                                            <p:cond delay="0"/>
                                          </p:stCondLst>
                                        </p:cTn>
                                        <p:tgtEl>
                                          <p:spTgt spid="157"/>
                                        </p:tgtEl>
                                        <p:attrNameLst>
                                          <p:attrName>style.visibility</p:attrName>
                                        </p:attrNameLst>
                                      </p:cBhvr>
                                      <p:to>
                                        <p:strVal val="visible"/>
                                      </p:to>
                                    </p:set>
                                    <p:animEffect transition="in" filter="fade">
                                      <p:cBhvr>
                                        <p:cTn id="257" dur="1000"/>
                                        <p:tgtEl>
                                          <p:spTgt spid="157"/>
                                        </p:tgtEl>
                                      </p:cBhvr>
                                    </p:animEffect>
                                    <p:anim calcmode="lin" valueType="num">
                                      <p:cBhvr>
                                        <p:cTn id="258" dur="1000" fill="hold"/>
                                        <p:tgtEl>
                                          <p:spTgt spid="157"/>
                                        </p:tgtEl>
                                        <p:attrNameLst>
                                          <p:attrName>ppt_x</p:attrName>
                                        </p:attrNameLst>
                                      </p:cBhvr>
                                      <p:tavLst>
                                        <p:tav tm="0">
                                          <p:val>
                                            <p:strVal val="#ppt_x"/>
                                          </p:val>
                                        </p:tav>
                                        <p:tav tm="100000">
                                          <p:val>
                                            <p:strVal val="#ppt_x"/>
                                          </p:val>
                                        </p:tav>
                                      </p:tavLst>
                                    </p:anim>
                                    <p:anim calcmode="lin" valueType="num">
                                      <p:cBhvr>
                                        <p:cTn id="259" dur="1000" fill="hold"/>
                                        <p:tgtEl>
                                          <p:spTgt spid="157"/>
                                        </p:tgtEl>
                                        <p:attrNameLst>
                                          <p:attrName>ppt_y</p:attrName>
                                        </p:attrNameLst>
                                      </p:cBhvr>
                                      <p:tavLst>
                                        <p:tav tm="0">
                                          <p:val>
                                            <p:strVal val="#ppt_y+.1"/>
                                          </p:val>
                                        </p:tav>
                                        <p:tav tm="100000">
                                          <p:val>
                                            <p:strVal val="#ppt_y"/>
                                          </p:val>
                                        </p:tav>
                                      </p:tavLst>
                                    </p:anim>
                                  </p:childTnLst>
                                </p:cTn>
                              </p:par>
                              <p:par>
                                <p:cTn id="260" presetID="42" presetClass="entr" presetSubtype="0" fill="hold" grpId="0" nodeType="withEffect">
                                  <p:stCondLst>
                                    <p:cond delay="0"/>
                                  </p:stCondLst>
                                  <p:childTnLst>
                                    <p:set>
                                      <p:cBhvr>
                                        <p:cTn id="261" dur="1" fill="hold">
                                          <p:stCondLst>
                                            <p:cond delay="0"/>
                                          </p:stCondLst>
                                        </p:cTn>
                                        <p:tgtEl>
                                          <p:spTgt spid="158"/>
                                        </p:tgtEl>
                                        <p:attrNameLst>
                                          <p:attrName>style.visibility</p:attrName>
                                        </p:attrNameLst>
                                      </p:cBhvr>
                                      <p:to>
                                        <p:strVal val="visible"/>
                                      </p:to>
                                    </p:set>
                                    <p:animEffect transition="in" filter="fade">
                                      <p:cBhvr>
                                        <p:cTn id="262" dur="1000"/>
                                        <p:tgtEl>
                                          <p:spTgt spid="158"/>
                                        </p:tgtEl>
                                      </p:cBhvr>
                                    </p:animEffect>
                                    <p:anim calcmode="lin" valueType="num">
                                      <p:cBhvr>
                                        <p:cTn id="263" dur="1000" fill="hold"/>
                                        <p:tgtEl>
                                          <p:spTgt spid="158"/>
                                        </p:tgtEl>
                                        <p:attrNameLst>
                                          <p:attrName>ppt_x</p:attrName>
                                        </p:attrNameLst>
                                      </p:cBhvr>
                                      <p:tavLst>
                                        <p:tav tm="0">
                                          <p:val>
                                            <p:strVal val="#ppt_x"/>
                                          </p:val>
                                        </p:tav>
                                        <p:tav tm="100000">
                                          <p:val>
                                            <p:strVal val="#ppt_x"/>
                                          </p:val>
                                        </p:tav>
                                      </p:tavLst>
                                    </p:anim>
                                    <p:anim calcmode="lin" valueType="num">
                                      <p:cBhvr>
                                        <p:cTn id="264" dur="1000" fill="hold"/>
                                        <p:tgtEl>
                                          <p:spTgt spid="158"/>
                                        </p:tgtEl>
                                        <p:attrNameLst>
                                          <p:attrName>ppt_y</p:attrName>
                                        </p:attrNameLst>
                                      </p:cBhvr>
                                      <p:tavLst>
                                        <p:tav tm="0">
                                          <p:val>
                                            <p:strVal val="#ppt_y+.1"/>
                                          </p:val>
                                        </p:tav>
                                        <p:tav tm="100000">
                                          <p:val>
                                            <p:strVal val="#ppt_y"/>
                                          </p:val>
                                        </p:tav>
                                      </p:tavLst>
                                    </p:anim>
                                  </p:childTnLst>
                                </p:cTn>
                              </p:par>
                              <p:par>
                                <p:cTn id="265" presetID="42" presetClass="entr" presetSubtype="0" fill="hold" grpId="0" nodeType="withEffect">
                                  <p:stCondLst>
                                    <p:cond delay="0"/>
                                  </p:stCondLst>
                                  <p:childTnLst>
                                    <p:set>
                                      <p:cBhvr>
                                        <p:cTn id="266" dur="1" fill="hold">
                                          <p:stCondLst>
                                            <p:cond delay="0"/>
                                          </p:stCondLst>
                                        </p:cTn>
                                        <p:tgtEl>
                                          <p:spTgt spid="159"/>
                                        </p:tgtEl>
                                        <p:attrNameLst>
                                          <p:attrName>style.visibility</p:attrName>
                                        </p:attrNameLst>
                                      </p:cBhvr>
                                      <p:to>
                                        <p:strVal val="visible"/>
                                      </p:to>
                                    </p:set>
                                    <p:animEffect transition="in" filter="fade">
                                      <p:cBhvr>
                                        <p:cTn id="267" dur="1000"/>
                                        <p:tgtEl>
                                          <p:spTgt spid="159"/>
                                        </p:tgtEl>
                                      </p:cBhvr>
                                    </p:animEffect>
                                    <p:anim calcmode="lin" valueType="num">
                                      <p:cBhvr>
                                        <p:cTn id="268" dur="1000" fill="hold"/>
                                        <p:tgtEl>
                                          <p:spTgt spid="159"/>
                                        </p:tgtEl>
                                        <p:attrNameLst>
                                          <p:attrName>ppt_x</p:attrName>
                                        </p:attrNameLst>
                                      </p:cBhvr>
                                      <p:tavLst>
                                        <p:tav tm="0">
                                          <p:val>
                                            <p:strVal val="#ppt_x"/>
                                          </p:val>
                                        </p:tav>
                                        <p:tav tm="100000">
                                          <p:val>
                                            <p:strVal val="#ppt_x"/>
                                          </p:val>
                                        </p:tav>
                                      </p:tavLst>
                                    </p:anim>
                                    <p:anim calcmode="lin" valueType="num">
                                      <p:cBhvr>
                                        <p:cTn id="269" dur="1000" fill="hold"/>
                                        <p:tgtEl>
                                          <p:spTgt spid="159"/>
                                        </p:tgtEl>
                                        <p:attrNameLst>
                                          <p:attrName>ppt_y</p:attrName>
                                        </p:attrNameLst>
                                      </p:cBhvr>
                                      <p:tavLst>
                                        <p:tav tm="0">
                                          <p:val>
                                            <p:strVal val="#ppt_y+.1"/>
                                          </p:val>
                                        </p:tav>
                                        <p:tav tm="100000">
                                          <p:val>
                                            <p:strVal val="#ppt_y"/>
                                          </p:val>
                                        </p:tav>
                                      </p:tavLst>
                                    </p:anim>
                                  </p:childTnLst>
                                </p:cTn>
                              </p:par>
                              <p:par>
                                <p:cTn id="270" presetID="42" presetClass="entr" presetSubtype="0" fill="hold" grpId="0" nodeType="withEffect">
                                  <p:stCondLst>
                                    <p:cond delay="0"/>
                                  </p:stCondLst>
                                  <p:childTnLst>
                                    <p:set>
                                      <p:cBhvr>
                                        <p:cTn id="271" dur="1" fill="hold">
                                          <p:stCondLst>
                                            <p:cond delay="0"/>
                                          </p:stCondLst>
                                        </p:cTn>
                                        <p:tgtEl>
                                          <p:spTgt spid="160"/>
                                        </p:tgtEl>
                                        <p:attrNameLst>
                                          <p:attrName>style.visibility</p:attrName>
                                        </p:attrNameLst>
                                      </p:cBhvr>
                                      <p:to>
                                        <p:strVal val="visible"/>
                                      </p:to>
                                    </p:set>
                                    <p:animEffect transition="in" filter="fade">
                                      <p:cBhvr>
                                        <p:cTn id="272" dur="1000"/>
                                        <p:tgtEl>
                                          <p:spTgt spid="160"/>
                                        </p:tgtEl>
                                      </p:cBhvr>
                                    </p:animEffect>
                                    <p:anim calcmode="lin" valueType="num">
                                      <p:cBhvr>
                                        <p:cTn id="273" dur="1000" fill="hold"/>
                                        <p:tgtEl>
                                          <p:spTgt spid="160"/>
                                        </p:tgtEl>
                                        <p:attrNameLst>
                                          <p:attrName>ppt_x</p:attrName>
                                        </p:attrNameLst>
                                      </p:cBhvr>
                                      <p:tavLst>
                                        <p:tav tm="0">
                                          <p:val>
                                            <p:strVal val="#ppt_x"/>
                                          </p:val>
                                        </p:tav>
                                        <p:tav tm="100000">
                                          <p:val>
                                            <p:strVal val="#ppt_x"/>
                                          </p:val>
                                        </p:tav>
                                      </p:tavLst>
                                    </p:anim>
                                    <p:anim calcmode="lin" valueType="num">
                                      <p:cBhvr>
                                        <p:cTn id="274" dur="1000" fill="hold"/>
                                        <p:tgtEl>
                                          <p:spTgt spid="160"/>
                                        </p:tgtEl>
                                        <p:attrNameLst>
                                          <p:attrName>ppt_y</p:attrName>
                                        </p:attrNameLst>
                                      </p:cBhvr>
                                      <p:tavLst>
                                        <p:tav tm="0">
                                          <p:val>
                                            <p:strVal val="#ppt_y+.1"/>
                                          </p:val>
                                        </p:tav>
                                        <p:tav tm="100000">
                                          <p:val>
                                            <p:strVal val="#ppt_y"/>
                                          </p:val>
                                        </p:tav>
                                      </p:tavLst>
                                    </p:anim>
                                  </p:childTnLst>
                                </p:cTn>
                              </p:par>
                              <p:par>
                                <p:cTn id="275" presetID="42" presetClass="entr" presetSubtype="0" fill="hold" grpId="0" nodeType="withEffect">
                                  <p:stCondLst>
                                    <p:cond delay="0"/>
                                  </p:stCondLst>
                                  <p:childTnLst>
                                    <p:set>
                                      <p:cBhvr>
                                        <p:cTn id="276" dur="1" fill="hold">
                                          <p:stCondLst>
                                            <p:cond delay="0"/>
                                          </p:stCondLst>
                                        </p:cTn>
                                        <p:tgtEl>
                                          <p:spTgt spid="161"/>
                                        </p:tgtEl>
                                        <p:attrNameLst>
                                          <p:attrName>style.visibility</p:attrName>
                                        </p:attrNameLst>
                                      </p:cBhvr>
                                      <p:to>
                                        <p:strVal val="visible"/>
                                      </p:to>
                                    </p:set>
                                    <p:animEffect transition="in" filter="fade">
                                      <p:cBhvr>
                                        <p:cTn id="277" dur="1000"/>
                                        <p:tgtEl>
                                          <p:spTgt spid="161"/>
                                        </p:tgtEl>
                                      </p:cBhvr>
                                    </p:animEffect>
                                    <p:anim calcmode="lin" valueType="num">
                                      <p:cBhvr>
                                        <p:cTn id="278" dur="1000" fill="hold"/>
                                        <p:tgtEl>
                                          <p:spTgt spid="161"/>
                                        </p:tgtEl>
                                        <p:attrNameLst>
                                          <p:attrName>ppt_x</p:attrName>
                                        </p:attrNameLst>
                                      </p:cBhvr>
                                      <p:tavLst>
                                        <p:tav tm="0">
                                          <p:val>
                                            <p:strVal val="#ppt_x"/>
                                          </p:val>
                                        </p:tav>
                                        <p:tav tm="100000">
                                          <p:val>
                                            <p:strVal val="#ppt_x"/>
                                          </p:val>
                                        </p:tav>
                                      </p:tavLst>
                                    </p:anim>
                                    <p:anim calcmode="lin" valueType="num">
                                      <p:cBhvr>
                                        <p:cTn id="279" dur="1000" fill="hold"/>
                                        <p:tgtEl>
                                          <p:spTgt spid="161"/>
                                        </p:tgtEl>
                                        <p:attrNameLst>
                                          <p:attrName>ppt_y</p:attrName>
                                        </p:attrNameLst>
                                      </p:cBhvr>
                                      <p:tavLst>
                                        <p:tav tm="0">
                                          <p:val>
                                            <p:strVal val="#ppt_y+.1"/>
                                          </p:val>
                                        </p:tav>
                                        <p:tav tm="100000">
                                          <p:val>
                                            <p:strVal val="#ppt_y"/>
                                          </p:val>
                                        </p:tav>
                                      </p:tavLst>
                                    </p:anim>
                                  </p:childTnLst>
                                </p:cTn>
                              </p:par>
                              <p:par>
                                <p:cTn id="280" presetID="42" presetClass="entr" presetSubtype="0" fill="hold" grpId="0" nodeType="withEffect">
                                  <p:stCondLst>
                                    <p:cond delay="0"/>
                                  </p:stCondLst>
                                  <p:childTnLst>
                                    <p:set>
                                      <p:cBhvr>
                                        <p:cTn id="281" dur="1" fill="hold">
                                          <p:stCondLst>
                                            <p:cond delay="0"/>
                                          </p:stCondLst>
                                        </p:cTn>
                                        <p:tgtEl>
                                          <p:spTgt spid="162"/>
                                        </p:tgtEl>
                                        <p:attrNameLst>
                                          <p:attrName>style.visibility</p:attrName>
                                        </p:attrNameLst>
                                      </p:cBhvr>
                                      <p:to>
                                        <p:strVal val="visible"/>
                                      </p:to>
                                    </p:set>
                                    <p:animEffect transition="in" filter="fade">
                                      <p:cBhvr>
                                        <p:cTn id="282" dur="1000"/>
                                        <p:tgtEl>
                                          <p:spTgt spid="162"/>
                                        </p:tgtEl>
                                      </p:cBhvr>
                                    </p:animEffect>
                                    <p:anim calcmode="lin" valueType="num">
                                      <p:cBhvr>
                                        <p:cTn id="283" dur="1000" fill="hold"/>
                                        <p:tgtEl>
                                          <p:spTgt spid="162"/>
                                        </p:tgtEl>
                                        <p:attrNameLst>
                                          <p:attrName>ppt_x</p:attrName>
                                        </p:attrNameLst>
                                      </p:cBhvr>
                                      <p:tavLst>
                                        <p:tav tm="0">
                                          <p:val>
                                            <p:strVal val="#ppt_x"/>
                                          </p:val>
                                        </p:tav>
                                        <p:tav tm="100000">
                                          <p:val>
                                            <p:strVal val="#ppt_x"/>
                                          </p:val>
                                        </p:tav>
                                      </p:tavLst>
                                    </p:anim>
                                    <p:anim calcmode="lin" valueType="num">
                                      <p:cBhvr>
                                        <p:cTn id="284" dur="1000" fill="hold"/>
                                        <p:tgtEl>
                                          <p:spTgt spid="162"/>
                                        </p:tgtEl>
                                        <p:attrNameLst>
                                          <p:attrName>ppt_y</p:attrName>
                                        </p:attrNameLst>
                                      </p:cBhvr>
                                      <p:tavLst>
                                        <p:tav tm="0">
                                          <p:val>
                                            <p:strVal val="#ppt_y+.1"/>
                                          </p:val>
                                        </p:tav>
                                        <p:tav tm="100000">
                                          <p:val>
                                            <p:strVal val="#ppt_y"/>
                                          </p:val>
                                        </p:tav>
                                      </p:tavLst>
                                    </p:anim>
                                  </p:childTnLst>
                                </p:cTn>
                              </p:par>
                              <p:par>
                                <p:cTn id="285" presetID="42" presetClass="entr" presetSubtype="0" fill="hold" grpId="0" nodeType="withEffect">
                                  <p:stCondLst>
                                    <p:cond delay="0"/>
                                  </p:stCondLst>
                                  <p:childTnLst>
                                    <p:set>
                                      <p:cBhvr>
                                        <p:cTn id="286" dur="1" fill="hold">
                                          <p:stCondLst>
                                            <p:cond delay="0"/>
                                          </p:stCondLst>
                                        </p:cTn>
                                        <p:tgtEl>
                                          <p:spTgt spid="163"/>
                                        </p:tgtEl>
                                        <p:attrNameLst>
                                          <p:attrName>style.visibility</p:attrName>
                                        </p:attrNameLst>
                                      </p:cBhvr>
                                      <p:to>
                                        <p:strVal val="visible"/>
                                      </p:to>
                                    </p:set>
                                    <p:animEffect transition="in" filter="fade">
                                      <p:cBhvr>
                                        <p:cTn id="287" dur="1000"/>
                                        <p:tgtEl>
                                          <p:spTgt spid="163"/>
                                        </p:tgtEl>
                                      </p:cBhvr>
                                    </p:animEffect>
                                    <p:anim calcmode="lin" valueType="num">
                                      <p:cBhvr>
                                        <p:cTn id="288" dur="1000" fill="hold"/>
                                        <p:tgtEl>
                                          <p:spTgt spid="163"/>
                                        </p:tgtEl>
                                        <p:attrNameLst>
                                          <p:attrName>ppt_x</p:attrName>
                                        </p:attrNameLst>
                                      </p:cBhvr>
                                      <p:tavLst>
                                        <p:tav tm="0">
                                          <p:val>
                                            <p:strVal val="#ppt_x"/>
                                          </p:val>
                                        </p:tav>
                                        <p:tav tm="100000">
                                          <p:val>
                                            <p:strVal val="#ppt_x"/>
                                          </p:val>
                                        </p:tav>
                                      </p:tavLst>
                                    </p:anim>
                                    <p:anim calcmode="lin" valueType="num">
                                      <p:cBhvr>
                                        <p:cTn id="289" dur="1000" fill="hold"/>
                                        <p:tgtEl>
                                          <p:spTgt spid="163"/>
                                        </p:tgtEl>
                                        <p:attrNameLst>
                                          <p:attrName>ppt_y</p:attrName>
                                        </p:attrNameLst>
                                      </p:cBhvr>
                                      <p:tavLst>
                                        <p:tav tm="0">
                                          <p:val>
                                            <p:strVal val="#ppt_y+.1"/>
                                          </p:val>
                                        </p:tav>
                                        <p:tav tm="100000">
                                          <p:val>
                                            <p:strVal val="#ppt_y"/>
                                          </p:val>
                                        </p:tav>
                                      </p:tavLst>
                                    </p:anim>
                                  </p:childTnLst>
                                </p:cTn>
                              </p:par>
                              <p:par>
                                <p:cTn id="290" presetID="42" presetClass="entr" presetSubtype="0" fill="hold" grpId="0" nodeType="withEffect">
                                  <p:stCondLst>
                                    <p:cond delay="0"/>
                                  </p:stCondLst>
                                  <p:childTnLst>
                                    <p:set>
                                      <p:cBhvr>
                                        <p:cTn id="291" dur="1" fill="hold">
                                          <p:stCondLst>
                                            <p:cond delay="0"/>
                                          </p:stCondLst>
                                        </p:cTn>
                                        <p:tgtEl>
                                          <p:spTgt spid="164"/>
                                        </p:tgtEl>
                                        <p:attrNameLst>
                                          <p:attrName>style.visibility</p:attrName>
                                        </p:attrNameLst>
                                      </p:cBhvr>
                                      <p:to>
                                        <p:strVal val="visible"/>
                                      </p:to>
                                    </p:set>
                                    <p:animEffect transition="in" filter="fade">
                                      <p:cBhvr>
                                        <p:cTn id="292" dur="1000"/>
                                        <p:tgtEl>
                                          <p:spTgt spid="164"/>
                                        </p:tgtEl>
                                      </p:cBhvr>
                                    </p:animEffect>
                                    <p:anim calcmode="lin" valueType="num">
                                      <p:cBhvr>
                                        <p:cTn id="293" dur="1000" fill="hold"/>
                                        <p:tgtEl>
                                          <p:spTgt spid="164"/>
                                        </p:tgtEl>
                                        <p:attrNameLst>
                                          <p:attrName>ppt_x</p:attrName>
                                        </p:attrNameLst>
                                      </p:cBhvr>
                                      <p:tavLst>
                                        <p:tav tm="0">
                                          <p:val>
                                            <p:strVal val="#ppt_x"/>
                                          </p:val>
                                        </p:tav>
                                        <p:tav tm="100000">
                                          <p:val>
                                            <p:strVal val="#ppt_x"/>
                                          </p:val>
                                        </p:tav>
                                      </p:tavLst>
                                    </p:anim>
                                    <p:anim calcmode="lin" valueType="num">
                                      <p:cBhvr>
                                        <p:cTn id="294" dur="1000" fill="hold"/>
                                        <p:tgtEl>
                                          <p:spTgt spid="164"/>
                                        </p:tgtEl>
                                        <p:attrNameLst>
                                          <p:attrName>ppt_y</p:attrName>
                                        </p:attrNameLst>
                                      </p:cBhvr>
                                      <p:tavLst>
                                        <p:tav tm="0">
                                          <p:val>
                                            <p:strVal val="#ppt_y+.1"/>
                                          </p:val>
                                        </p:tav>
                                        <p:tav tm="100000">
                                          <p:val>
                                            <p:strVal val="#ppt_y"/>
                                          </p:val>
                                        </p:tav>
                                      </p:tavLst>
                                    </p:anim>
                                  </p:childTnLst>
                                </p:cTn>
                              </p:par>
                              <p:par>
                                <p:cTn id="295" presetID="42" presetClass="entr" presetSubtype="0" fill="hold" grpId="0" nodeType="withEffect">
                                  <p:stCondLst>
                                    <p:cond delay="0"/>
                                  </p:stCondLst>
                                  <p:childTnLst>
                                    <p:set>
                                      <p:cBhvr>
                                        <p:cTn id="296" dur="1" fill="hold">
                                          <p:stCondLst>
                                            <p:cond delay="0"/>
                                          </p:stCondLst>
                                        </p:cTn>
                                        <p:tgtEl>
                                          <p:spTgt spid="165"/>
                                        </p:tgtEl>
                                        <p:attrNameLst>
                                          <p:attrName>style.visibility</p:attrName>
                                        </p:attrNameLst>
                                      </p:cBhvr>
                                      <p:to>
                                        <p:strVal val="visible"/>
                                      </p:to>
                                    </p:set>
                                    <p:animEffect transition="in" filter="fade">
                                      <p:cBhvr>
                                        <p:cTn id="297" dur="1000"/>
                                        <p:tgtEl>
                                          <p:spTgt spid="165"/>
                                        </p:tgtEl>
                                      </p:cBhvr>
                                    </p:animEffect>
                                    <p:anim calcmode="lin" valueType="num">
                                      <p:cBhvr>
                                        <p:cTn id="298" dur="1000" fill="hold"/>
                                        <p:tgtEl>
                                          <p:spTgt spid="165"/>
                                        </p:tgtEl>
                                        <p:attrNameLst>
                                          <p:attrName>ppt_x</p:attrName>
                                        </p:attrNameLst>
                                      </p:cBhvr>
                                      <p:tavLst>
                                        <p:tav tm="0">
                                          <p:val>
                                            <p:strVal val="#ppt_x"/>
                                          </p:val>
                                        </p:tav>
                                        <p:tav tm="100000">
                                          <p:val>
                                            <p:strVal val="#ppt_x"/>
                                          </p:val>
                                        </p:tav>
                                      </p:tavLst>
                                    </p:anim>
                                    <p:anim calcmode="lin" valueType="num">
                                      <p:cBhvr>
                                        <p:cTn id="299" dur="1000" fill="hold"/>
                                        <p:tgtEl>
                                          <p:spTgt spid="165"/>
                                        </p:tgtEl>
                                        <p:attrNameLst>
                                          <p:attrName>ppt_y</p:attrName>
                                        </p:attrNameLst>
                                      </p:cBhvr>
                                      <p:tavLst>
                                        <p:tav tm="0">
                                          <p:val>
                                            <p:strVal val="#ppt_y+.1"/>
                                          </p:val>
                                        </p:tav>
                                        <p:tav tm="100000">
                                          <p:val>
                                            <p:strVal val="#ppt_y"/>
                                          </p:val>
                                        </p:tav>
                                      </p:tavLst>
                                    </p:anim>
                                  </p:childTnLst>
                                </p:cTn>
                              </p:par>
                              <p:par>
                                <p:cTn id="300" presetID="42" presetClass="entr" presetSubtype="0" fill="hold" grpId="0" nodeType="withEffect">
                                  <p:stCondLst>
                                    <p:cond delay="0"/>
                                  </p:stCondLst>
                                  <p:childTnLst>
                                    <p:set>
                                      <p:cBhvr>
                                        <p:cTn id="301" dur="1" fill="hold">
                                          <p:stCondLst>
                                            <p:cond delay="0"/>
                                          </p:stCondLst>
                                        </p:cTn>
                                        <p:tgtEl>
                                          <p:spTgt spid="166"/>
                                        </p:tgtEl>
                                        <p:attrNameLst>
                                          <p:attrName>style.visibility</p:attrName>
                                        </p:attrNameLst>
                                      </p:cBhvr>
                                      <p:to>
                                        <p:strVal val="visible"/>
                                      </p:to>
                                    </p:set>
                                    <p:animEffect transition="in" filter="fade">
                                      <p:cBhvr>
                                        <p:cTn id="302" dur="1000"/>
                                        <p:tgtEl>
                                          <p:spTgt spid="166"/>
                                        </p:tgtEl>
                                      </p:cBhvr>
                                    </p:animEffect>
                                    <p:anim calcmode="lin" valueType="num">
                                      <p:cBhvr>
                                        <p:cTn id="303" dur="1000" fill="hold"/>
                                        <p:tgtEl>
                                          <p:spTgt spid="166"/>
                                        </p:tgtEl>
                                        <p:attrNameLst>
                                          <p:attrName>ppt_x</p:attrName>
                                        </p:attrNameLst>
                                      </p:cBhvr>
                                      <p:tavLst>
                                        <p:tav tm="0">
                                          <p:val>
                                            <p:strVal val="#ppt_x"/>
                                          </p:val>
                                        </p:tav>
                                        <p:tav tm="100000">
                                          <p:val>
                                            <p:strVal val="#ppt_x"/>
                                          </p:val>
                                        </p:tav>
                                      </p:tavLst>
                                    </p:anim>
                                    <p:anim calcmode="lin" valueType="num">
                                      <p:cBhvr>
                                        <p:cTn id="304" dur="1000" fill="hold"/>
                                        <p:tgtEl>
                                          <p:spTgt spid="166"/>
                                        </p:tgtEl>
                                        <p:attrNameLst>
                                          <p:attrName>ppt_y</p:attrName>
                                        </p:attrNameLst>
                                      </p:cBhvr>
                                      <p:tavLst>
                                        <p:tav tm="0">
                                          <p:val>
                                            <p:strVal val="#ppt_y+.1"/>
                                          </p:val>
                                        </p:tav>
                                        <p:tav tm="100000">
                                          <p:val>
                                            <p:strVal val="#ppt_y"/>
                                          </p:val>
                                        </p:tav>
                                      </p:tavLst>
                                    </p:anim>
                                  </p:childTnLst>
                                </p:cTn>
                              </p:par>
                              <p:par>
                                <p:cTn id="305" presetID="42" presetClass="entr" presetSubtype="0" fill="hold" grpId="0" nodeType="withEffect">
                                  <p:stCondLst>
                                    <p:cond delay="0"/>
                                  </p:stCondLst>
                                  <p:childTnLst>
                                    <p:set>
                                      <p:cBhvr>
                                        <p:cTn id="306" dur="1" fill="hold">
                                          <p:stCondLst>
                                            <p:cond delay="0"/>
                                          </p:stCondLst>
                                        </p:cTn>
                                        <p:tgtEl>
                                          <p:spTgt spid="167"/>
                                        </p:tgtEl>
                                        <p:attrNameLst>
                                          <p:attrName>style.visibility</p:attrName>
                                        </p:attrNameLst>
                                      </p:cBhvr>
                                      <p:to>
                                        <p:strVal val="visible"/>
                                      </p:to>
                                    </p:set>
                                    <p:animEffect transition="in" filter="fade">
                                      <p:cBhvr>
                                        <p:cTn id="307" dur="1000"/>
                                        <p:tgtEl>
                                          <p:spTgt spid="167"/>
                                        </p:tgtEl>
                                      </p:cBhvr>
                                    </p:animEffect>
                                    <p:anim calcmode="lin" valueType="num">
                                      <p:cBhvr>
                                        <p:cTn id="308" dur="1000" fill="hold"/>
                                        <p:tgtEl>
                                          <p:spTgt spid="167"/>
                                        </p:tgtEl>
                                        <p:attrNameLst>
                                          <p:attrName>ppt_x</p:attrName>
                                        </p:attrNameLst>
                                      </p:cBhvr>
                                      <p:tavLst>
                                        <p:tav tm="0">
                                          <p:val>
                                            <p:strVal val="#ppt_x"/>
                                          </p:val>
                                        </p:tav>
                                        <p:tav tm="100000">
                                          <p:val>
                                            <p:strVal val="#ppt_x"/>
                                          </p:val>
                                        </p:tav>
                                      </p:tavLst>
                                    </p:anim>
                                    <p:anim calcmode="lin" valueType="num">
                                      <p:cBhvr>
                                        <p:cTn id="309" dur="1000" fill="hold"/>
                                        <p:tgtEl>
                                          <p:spTgt spid="167"/>
                                        </p:tgtEl>
                                        <p:attrNameLst>
                                          <p:attrName>ppt_y</p:attrName>
                                        </p:attrNameLst>
                                      </p:cBhvr>
                                      <p:tavLst>
                                        <p:tav tm="0">
                                          <p:val>
                                            <p:strVal val="#ppt_y+.1"/>
                                          </p:val>
                                        </p:tav>
                                        <p:tav tm="100000">
                                          <p:val>
                                            <p:strVal val="#ppt_y"/>
                                          </p:val>
                                        </p:tav>
                                      </p:tavLst>
                                    </p:anim>
                                  </p:childTnLst>
                                </p:cTn>
                              </p:par>
                              <p:par>
                                <p:cTn id="310" presetID="42" presetClass="entr" presetSubtype="0" fill="hold" grpId="0" nodeType="withEffect">
                                  <p:stCondLst>
                                    <p:cond delay="0"/>
                                  </p:stCondLst>
                                  <p:childTnLst>
                                    <p:set>
                                      <p:cBhvr>
                                        <p:cTn id="311" dur="1" fill="hold">
                                          <p:stCondLst>
                                            <p:cond delay="0"/>
                                          </p:stCondLst>
                                        </p:cTn>
                                        <p:tgtEl>
                                          <p:spTgt spid="168"/>
                                        </p:tgtEl>
                                        <p:attrNameLst>
                                          <p:attrName>style.visibility</p:attrName>
                                        </p:attrNameLst>
                                      </p:cBhvr>
                                      <p:to>
                                        <p:strVal val="visible"/>
                                      </p:to>
                                    </p:set>
                                    <p:animEffect transition="in" filter="fade">
                                      <p:cBhvr>
                                        <p:cTn id="312" dur="1000"/>
                                        <p:tgtEl>
                                          <p:spTgt spid="168"/>
                                        </p:tgtEl>
                                      </p:cBhvr>
                                    </p:animEffect>
                                    <p:anim calcmode="lin" valueType="num">
                                      <p:cBhvr>
                                        <p:cTn id="313" dur="1000" fill="hold"/>
                                        <p:tgtEl>
                                          <p:spTgt spid="168"/>
                                        </p:tgtEl>
                                        <p:attrNameLst>
                                          <p:attrName>ppt_x</p:attrName>
                                        </p:attrNameLst>
                                      </p:cBhvr>
                                      <p:tavLst>
                                        <p:tav tm="0">
                                          <p:val>
                                            <p:strVal val="#ppt_x"/>
                                          </p:val>
                                        </p:tav>
                                        <p:tav tm="100000">
                                          <p:val>
                                            <p:strVal val="#ppt_x"/>
                                          </p:val>
                                        </p:tav>
                                      </p:tavLst>
                                    </p:anim>
                                    <p:anim calcmode="lin" valueType="num">
                                      <p:cBhvr>
                                        <p:cTn id="314" dur="1000" fill="hold"/>
                                        <p:tgtEl>
                                          <p:spTgt spid="168"/>
                                        </p:tgtEl>
                                        <p:attrNameLst>
                                          <p:attrName>ppt_y</p:attrName>
                                        </p:attrNameLst>
                                      </p:cBhvr>
                                      <p:tavLst>
                                        <p:tav tm="0">
                                          <p:val>
                                            <p:strVal val="#ppt_y+.1"/>
                                          </p:val>
                                        </p:tav>
                                        <p:tav tm="100000">
                                          <p:val>
                                            <p:strVal val="#ppt_y"/>
                                          </p:val>
                                        </p:tav>
                                      </p:tavLst>
                                    </p:anim>
                                  </p:childTnLst>
                                </p:cTn>
                              </p:par>
                              <p:par>
                                <p:cTn id="315" presetID="42" presetClass="entr" presetSubtype="0" fill="hold" grpId="0" nodeType="withEffect">
                                  <p:stCondLst>
                                    <p:cond delay="0"/>
                                  </p:stCondLst>
                                  <p:childTnLst>
                                    <p:set>
                                      <p:cBhvr>
                                        <p:cTn id="316" dur="1" fill="hold">
                                          <p:stCondLst>
                                            <p:cond delay="0"/>
                                          </p:stCondLst>
                                        </p:cTn>
                                        <p:tgtEl>
                                          <p:spTgt spid="169"/>
                                        </p:tgtEl>
                                        <p:attrNameLst>
                                          <p:attrName>style.visibility</p:attrName>
                                        </p:attrNameLst>
                                      </p:cBhvr>
                                      <p:to>
                                        <p:strVal val="visible"/>
                                      </p:to>
                                    </p:set>
                                    <p:animEffect transition="in" filter="fade">
                                      <p:cBhvr>
                                        <p:cTn id="317" dur="1000"/>
                                        <p:tgtEl>
                                          <p:spTgt spid="169"/>
                                        </p:tgtEl>
                                      </p:cBhvr>
                                    </p:animEffect>
                                    <p:anim calcmode="lin" valueType="num">
                                      <p:cBhvr>
                                        <p:cTn id="318" dur="1000" fill="hold"/>
                                        <p:tgtEl>
                                          <p:spTgt spid="169"/>
                                        </p:tgtEl>
                                        <p:attrNameLst>
                                          <p:attrName>ppt_x</p:attrName>
                                        </p:attrNameLst>
                                      </p:cBhvr>
                                      <p:tavLst>
                                        <p:tav tm="0">
                                          <p:val>
                                            <p:strVal val="#ppt_x"/>
                                          </p:val>
                                        </p:tav>
                                        <p:tav tm="100000">
                                          <p:val>
                                            <p:strVal val="#ppt_x"/>
                                          </p:val>
                                        </p:tav>
                                      </p:tavLst>
                                    </p:anim>
                                    <p:anim calcmode="lin" valueType="num">
                                      <p:cBhvr>
                                        <p:cTn id="319" dur="1000" fill="hold"/>
                                        <p:tgtEl>
                                          <p:spTgt spid="169"/>
                                        </p:tgtEl>
                                        <p:attrNameLst>
                                          <p:attrName>ppt_y</p:attrName>
                                        </p:attrNameLst>
                                      </p:cBhvr>
                                      <p:tavLst>
                                        <p:tav tm="0">
                                          <p:val>
                                            <p:strVal val="#ppt_y+.1"/>
                                          </p:val>
                                        </p:tav>
                                        <p:tav tm="100000">
                                          <p:val>
                                            <p:strVal val="#ppt_y"/>
                                          </p:val>
                                        </p:tav>
                                      </p:tavLst>
                                    </p:anim>
                                  </p:childTnLst>
                                </p:cTn>
                              </p:par>
                              <p:par>
                                <p:cTn id="320" presetID="42" presetClass="entr" presetSubtype="0" fill="hold" grpId="0" nodeType="withEffect">
                                  <p:stCondLst>
                                    <p:cond delay="0"/>
                                  </p:stCondLst>
                                  <p:childTnLst>
                                    <p:set>
                                      <p:cBhvr>
                                        <p:cTn id="321" dur="1" fill="hold">
                                          <p:stCondLst>
                                            <p:cond delay="0"/>
                                          </p:stCondLst>
                                        </p:cTn>
                                        <p:tgtEl>
                                          <p:spTgt spid="170"/>
                                        </p:tgtEl>
                                        <p:attrNameLst>
                                          <p:attrName>style.visibility</p:attrName>
                                        </p:attrNameLst>
                                      </p:cBhvr>
                                      <p:to>
                                        <p:strVal val="visible"/>
                                      </p:to>
                                    </p:set>
                                    <p:animEffect transition="in" filter="fade">
                                      <p:cBhvr>
                                        <p:cTn id="322" dur="1000"/>
                                        <p:tgtEl>
                                          <p:spTgt spid="170"/>
                                        </p:tgtEl>
                                      </p:cBhvr>
                                    </p:animEffect>
                                    <p:anim calcmode="lin" valueType="num">
                                      <p:cBhvr>
                                        <p:cTn id="323" dur="1000" fill="hold"/>
                                        <p:tgtEl>
                                          <p:spTgt spid="170"/>
                                        </p:tgtEl>
                                        <p:attrNameLst>
                                          <p:attrName>ppt_x</p:attrName>
                                        </p:attrNameLst>
                                      </p:cBhvr>
                                      <p:tavLst>
                                        <p:tav tm="0">
                                          <p:val>
                                            <p:strVal val="#ppt_x"/>
                                          </p:val>
                                        </p:tav>
                                        <p:tav tm="100000">
                                          <p:val>
                                            <p:strVal val="#ppt_x"/>
                                          </p:val>
                                        </p:tav>
                                      </p:tavLst>
                                    </p:anim>
                                    <p:anim calcmode="lin" valueType="num">
                                      <p:cBhvr>
                                        <p:cTn id="324" dur="1000" fill="hold"/>
                                        <p:tgtEl>
                                          <p:spTgt spid="170"/>
                                        </p:tgtEl>
                                        <p:attrNameLst>
                                          <p:attrName>ppt_y</p:attrName>
                                        </p:attrNameLst>
                                      </p:cBhvr>
                                      <p:tavLst>
                                        <p:tav tm="0">
                                          <p:val>
                                            <p:strVal val="#ppt_y+.1"/>
                                          </p:val>
                                        </p:tav>
                                        <p:tav tm="100000">
                                          <p:val>
                                            <p:strVal val="#ppt_y"/>
                                          </p:val>
                                        </p:tav>
                                      </p:tavLst>
                                    </p:anim>
                                  </p:childTnLst>
                                </p:cTn>
                              </p:par>
                              <p:par>
                                <p:cTn id="325" presetID="42" presetClass="entr" presetSubtype="0" fill="hold" grpId="0" nodeType="withEffect">
                                  <p:stCondLst>
                                    <p:cond delay="0"/>
                                  </p:stCondLst>
                                  <p:childTnLst>
                                    <p:set>
                                      <p:cBhvr>
                                        <p:cTn id="326" dur="1" fill="hold">
                                          <p:stCondLst>
                                            <p:cond delay="0"/>
                                          </p:stCondLst>
                                        </p:cTn>
                                        <p:tgtEl>
                                          <p:spTgt spid="171"/>
                                        </p:tgtEl>
                                        <p:attrNameLst>
                                          <p:attrName>style.visibility</p:attrName>
                                        </p:attrNameLst>
                                      </p:cBhvr>
                                      <p:to>
                                        <p:strVal val="visible"/>
                                      </p:to>
                                    </p:set>
                                    <p:animEffect transition="in" filter="fade">
                                      <p:cBhvr>
                                        <p:cTn id="327" dur="1000"/>
                                        <p:tgtEl>
                                          <p:spTgt spid="171"/>
                                        </p:tgtEl>
                                      </p:cBhvr>
                                    </p:animEffect>
                                    <p:anim calcmode="lin" valueType="num">
                                      <p:cBhvr>
                                        <p:cTn id="328" dur="1000" fill="hold"/>
                                        <p:tgtEl>
                                          <p:spTgt spid="171"/>
                                        </p:tgtEl>
                                        <p:attrNameLst>
                                          <p:attrName>ppt_x</p:attrName>
                                        </p:attrNameLst>
                                      </p:cBhvr>
                                      <p:tavLst>
                                        <p:tav tm="0">
                                          <p:val>
                                            <p:strVal val="#ppt_x"/>
                                          </p:val>
                                        </p:tav>
                                        <p:tav tm="100000">
                                          <p:val>
                                            <p:strVal val="#ppt_x"/>
                                          </p:val>
                                        </p:tav>
                                      </p:tavLst>
                                    </p:anim>
                                    <p:anim calcmode="lin" valueType="num">
                                      <p:cBhvr>
                                        <p:cTn id="329" dur="1000" fill="hold"/>
                                        <p:tgtEl>
                                          <p:spTgt spid="171"/>
                                        </p:tgtEl>
                                        <p:attrNameLst>
                                          <p:attrName>ppt_y</p:attrName>
                                        </p:attrNameLst>
                                      </p:cBhvr>
                                      <p:tavLst>
                                        <p:tav tm="0">
                                          <p:val>
                                            <p:strVal val="#ppt_y+.1"/>
                                          </p:val>
                                        </p:tav>
                                        <p:tav tm="100000">
                                          <p:val>
                                            <p:strVal val="#ppt_y"/>
                                          </p:val>
                                        </p:tav>
                                      </p:tavLst>
                                    </p:anim>
                                  </p:childTnLst>
                                </p:cTn>
                              </p:par>
                              <p:par>
                                <p:cTn id="330" presetID="42" presetClass="entr" presetSubtype="0" fill="hold" grpId="0" nodeType="withEffect">
                                  <p:stCondLst>
                                    <p:cond delay="0"/>
                                  </p:stCondLst>
                                  <p:childTnLst>
                                    <p:set>
                                      <p:cBhvr>
                                        <p:cTn id="331" dur="1" fill="hold">
                                          <p:stCondLst>
                                            <p:cond delay="0"/>
                                          </p:stCondLst>
                                        </p:cTn>
                                        <p:tgtEl>
                                          <p:spTgt spid="172"/>
                                        </p:tgtEl>
                                        <p:attrNameLst>
                                          <p:attrName>style.visibility</p:attrName>
                                        </p:attrNameLst>
                                      </p:cBhvr>
                                      <p:to>
                                        <p:strVal val="visible"/>
                                      </p:to>
                                    </p:set>
                                    <p:animEffect transition="in" filter="fade">
                                      <p:cBhvr>
                                        <p:cTn id="332" dur="1000"/>
                                        <p:tgtEl>
                                          <p:spTgt spid="172"/>
                                        </p:tgtEl>
                                      </p:cBhvr>
                                    </p:animEffect>
                                    <p:anim calcmode="lin" valueType="num">
                                      <p:cBhvr>
                                        <p:cTn id="333" dur="1000" fill="hold"/>
                                        <p:tgtEl>
                                          <p:spTgt spid="172"/>
                                        </p:tgtEl>
                                        <p:attrNameLst>
                                          <p:attrName>ppt_x</p:attrName>
                                        </p:attrNameLst>
                                      </p:cBhvr>
                                      <p:tavLst>
                                        <p:tav tm="0">
                                          <p:val>
                                            <p:strVal val="#ppt_x"/>
                                          </p:val>
                                        </p:tav>
                                        <p:tav tm="100000">
                                          <p:val>
                                            <p:strVal val="#ppt_x"/>
                                          </p:val>
                                        </p:tav>
                                      </p:tavLst>
                                    </p:anim>
                                    <p:anim calcmode="lin" valueType="num">
                                      <p:cBhvr>
                                        <p:cTn id="334" dur="1000" fill="hold"/>
                                        <p:tgtEl>
                                          <p:spTgt spid="172"/>
                                        </p:tgtEl>
                                        <p:attrNameLst>
                                          <p:attrName>ppt_y</p:attrName>
                                        </p:attrNameLst>
                                      </p:cBhvr>
                                      <p:tavLst>
                                        <p:tav tm="0">
                                          <p:val>
                                            <p:strVal val="#ppt_y+.1"/>
                                          </p:val>
                                        </p:tav>
                                        <p:tav tm="100000">
                                          <p:val>
                                            <p:strVal val="#ppt_y"/>
                                          </p:val>
                                        </p:tav>
                                      </p:tavLst>
                                    </p:anim>
                                  </p:childTnLst>
                                </p:cTn>
                              </p:par>
                              <p:par>
                                <p:cTn id="335" presetID="42" presetClass="entr" presetSubtype="0" fill="hold" grpId="0" nodeType="withEffect">
                                  <p:stCondLst>
                                    <p:cond delay="0"/>
                                  </p:stCondLst>
                                  <p:childTnLst>
                                    <p:set>
                                      <p:cBhvr>
                                        <p:cTn id="336" dur="1" fill="hold">
                                          <p:stCondLst>
                                            <p:cond delay="0"/>
                                          </p:stCondLst>
                                        </p:cTn>
                                        <p:tgtEl>
                                          <p:spTgt spid="173"/>
                                        </p:tgtEl>
                                        <p:attrNameLst>
                                          <p:attrName>style.visibility</p:attrName>
                                        </p:attrNameLst>
                                      </p:cBhvr>
                                      <p:to>
                                        <p:strVal val="visible"/>
                                      </p:to>
                                    </p:set>
                                    <p:animEffect transition="in" filter="fade">
                                      <p:cBhvr>
                                        <p:cTn id="337" dur="1000"/>
                                        <p:tgtEl>
                                          <p:spTgt spid="173"/>
                                        </p:tgtEl>
                                      </p:cBhvr>
                                    </p:animEffect>
                                    <p:anim calcmode="lin" valueType="num">
                                      <p:cBhvr>
                                        <p:cTn id="338" dur="1000" fill="hold"/>
                                        <p:tgtEl>
                                          <p:spTgt spid="173"/>
                                        </p:tgtEl>
                                        <p:attrNameLst>
                                          <p:attrName>ppt_x</p:attrName>
                                        </p:attrNameLst>
                                      </p:cBhvr>
                                      <p:tavLst>
                                        <p:tav tm="0">
                                          <p:val>
                                            <p:strVal val="#ppt_x"/>
                                          </p:val>
                                        </p:tav>
                                        <p:tav tm="100000">
                                          <p:val>
                                            <p:strVal val="#ppt_x"/>
                                          </p:val>
                                        </p:tav>
                                      </p:tavLst>
                                    </p:anim>
                                    <p:anim calcmode="lin" valueType="num">
                                      <p:cBhvr>
                                        <p:cTn id="339" dur="1000" fill="hold"/>
                                        <p:tgtEl>
                                          <p:spTgt spid="173"/>
                                        </p:tgtEl>
                                        <p:attrNameLst>
                                          <p:attrName>ppt_y</p:attrName>
                                        </p:attrNameLst>
                                      </p:cBhvr>
                                      <p:tavLst>
                                        <p:tav tm="0">
                                          <p:val>
                                            <p:strVal val="#ppt_y+.1"/>
                                          </p:val>
                                        </p:tav>
                                        <p:tav tm="100000">
                                          <p:val>
                                            <p:strVal val="#ppt_y"/>
                                          </p:val>
                                        </p:tav>
                                      </p:tavLst>
                                    </p:anim>
                                  </p:childTnLst>
                                </p:cTn>
                              </p:par>
                              <p:par>
                                <p:cTn id="340" presetID="42" presetClass="entr" presetSubtype="0" fill="hold" grpId="0" nodeType="withEffect">
                                  <p:stCondLst>
                                    <p:cond delay="0"/>
                                  </p:stCondLst>
                                  <p:childTnLst>
                                    <p:set>
                                      <p:cBhvr>
                                        <p:cTn id="341" dur="1" fill="hold">
                                          <p:stCondLst>
                                            <p:cond delay="0"/>
                                          </p:stCondLst>
                                        </p:cTn>
                                        <p:tgtEl>
                                          <p:spTgt spid="174"/>
                                        </p:tgtEl>
                                        <p:attrNameLst>
                                          <p:attrName>style.visibility</p:attrName>
                                        </p:attrNameLst>
                                      </p:cBhvr>
                                      <p:to>
                                        <p:strVal val="visible"/>
                                      </p:to>
                                    </p:set>
                                    <p:animEffect transition="in" filter="fade">
                                      <p:cBhvr>
                                        <p:cTn id="342" dur="1000"/>
                                        <p:tgtEl>
                                          <p:spTgt spid="174"/>
                                        </p:tgtEl>
                                      </p:cBhvr>
                                    </p:animEffect>
                                    <p:anim calcmode="lin" valueType="num">
                                      <p:cBhvr>
                                        <p:cTn id="343" dur="1000" fill="hold"/>
                                        <p:tgtEl>
                                          <p:spTgt spid="174"/>
                                        </p:tgtEl>
                                        <p:attrNameLst>
                                          <p:attrName>ppt_x</p:attrName>
                                        </p:attrNameLst>
                                      </p:cBhvr>
                                      <p:tavLst>
                                        <p:tav tm="0">
                                          <p:val>
                                            <p:strVal val="#ppt_x"/>
                                          </p:val>
                                        </p:tav>
                                        <p:tav tm="100000">
                                          <p:val>
                                            <p:strVal val="#ppt_x"/>
                                          </p:val>
                                        </p:tav>
                                      </p:tavLst>
                                    </p:anim>
                                    <p:anim calcmode="lin" valueType="num">
                                      <p:cBhvr>
                                        <p:cTn id="344" dur="1000" fill="hold"/>
                                        <p:tgtEl>
                                          <p:spTgt spid="174"/>
                                        </p:tgtEl>
                                        <p:attrNameLst>
                                          <p:attrName>ppt_y</p:attrName>
                                        </p:attrNameLst>
                                      </p:cBhvr>
                                      <p:tavLst>
                                        <p:tav tm="0">
                                          <p:val>
                                            <p:strVal val="#ppt_y+.1"/>
                                          </p:val>
                                        </p:tav>
                                        <p:tav tm="100000">
                                          <p:val>
                                            <p:strVal val="#ppt_y"/>
                                          </p:val>
                                        </p:tav>
                                      </p:tavLst>
                                    </p:anim>
                                  </p:childTnLst>
                                </p:cTn>
                              </p:par>
                              <p:par>
                                <p:cTn id="345" presetID="42" presetClass="entr" presetSubtype="0" fill="hold" grpId="0" nodeType="withEffect">
                                  <p:stCondLst>
                                    <p:cond delay="0"/>
                                  </p:stCondLst>
                                  <p:childTnLst>
                                    <p:set>
                                      <p:cBhvr>
                                        <p:cTn id="346" dur="1" fill="hold">
                                          <p:stCondLst>
                                            <p:cond delay="0"/>
                                          </p:stCondLst>
                                        </p:cTn>
                                        <p:tgtEl>
                                          <p:spTgt spid="175"/>
                                        </p:tgtEl>
                                        <p:attrNameLst>
                                          <p:attrName>style.visibility</p:attrName>
                                        </p:attrNameLst>
                                      </p:cBhvr>
                                      <p:to>
                                        <p:strVal val="visible"/>
                                      </p:to>
                                    </p:set>
                                    <p:animEffect transition="in" filter="fade">
                                      <p:cBhvr>
                                        <p:cTn id="347" dur="1000"/>
                                        <p:tgtEl>
                                          <p:spTgt spid="175"/>
                                        </p:tgtEl>
                                      </p:cBhvr>
                                    </p:animEffect>
                                    <p:anim calcmode="lin" valueType="num">
                                      <p:cBhvr>
                                        <p:cTn id="348" dur="1000" fill="hold"/>
                                        <p:tgtEl>
                                          <p:spTgt spid="175"/>
                                        </p:tgtEl>
                                        <p:attrNameLst>
                                          <p:attrName>ppt_x</p:attrName>
                                        </p:attrNameLst>
                                      </p:cBhvr>
                                      <p:tavLst>
                                        <p:tav tm="0">
                                          <p:val>
                                            <p:strVal val="#ppt_x"/>
                                          </p:val>
                                        </p:tav>
                                        <p:tav tm="100000">
                                          <p:val>
                                            <p:strVal val="#ppt_x"/>
                                          </p:val>
                                        </p:tav>
                                      </p:tavLst>
                                    </p:anim>
                                    <p:anim calcmode="lin" valueType="num">
                                      <p:cBhvr>
                                        <p:cTn id="349" dur="1000" fill="hold"/>
                                        <p:tgtEl>
                                          <p:spTgt spid="175"/>
                                        </p:tgtEl>
                                        <p:attrNameLst>
                                          <p:attrName>ppt_y</p:attrName>
                                        </p:attrNameLst>
                                      </p:cBhvr>
                                      <p:tavLst>
                                        <p:tav tm="0">
                                          <p:val>
                                            <p:strVal val="#ppt_y+.1"/>
                                          </p:val>
                                        </p:tav>
                                        <p:tav tm="100000">
                                          <p:val>
                                            <p:strVal val="#ppt_y"/>
                                          </p:val>
                                        </p:tav>
                                      </p:tavLst>
                                    </p:anim>
                                  </p:childTnLst>
                                </p:cTn>
                              </p:par>
                              <p:par>
                                <p:cTn id="350" presetID="42" presetClass="entr" presetSubtype="0" fill="hold" grpId="0" nodeType="withEffect">
                                  <p:stCondLst>
                                    <p:cond delay="0"/>
                                  </p:stCondLst>
                                  <p:childTnLst>
                                    <p:set>
                                      <p:cBhvr>
                                        <p:cTn id="351" dur="1" fill="hold">
                                          <p:stCondLst>
                                            <p:cond delay="0"/>
                                          </p:stCondLst>
                                        </p:cTn>
                                        <p:tgtEl>
                                          <p:spTgt spid="176"/>
                                        </p:tgtEl>
                                        <p:attrNameLst>
                                          <p:attrName>style.visibility</p:attrName>
                                        </p:attrNameLst>
                                      </p:cBhvr>
                                      <p:to>
                                        <p:strVal val="visible"/>
                                      </p:to>
                                    </p:set>
                                    <p:animEffect transition="in" filter="fade">
                                      <p:cBhvr>
                                        <p:cTn id="352" dur="1000"/>
                                        <p:tgtEl>
                                          <p:spTgt spid="176"/>
                                        </p:tgtEl>
                                      </p:cBhvr>
                                    </p:animEffect>
                                    <p:anim calcmode="lin" valueType="num">
                                      <p:cBhvr>
                                        <p:cTn id="353" dur="1000" fill="hold"/>
                                        <p:tgtEl>
                                          <p:spTgt spid="176"/>
                                        </p:tgtEl>
                                        <p:attrNameLst>
                                          <p:attrName>ppt_x</p:attrName>
                                        </p:attrNameLst>
                                      </p:cBhvr>
                                      <p:tavLst>
                                        <p:tav tm="0">
                                          <p:val>
                                            <p:strVal val="#ppt_x"/>
                                          </p:val>
                                        </p:tav>
                                        <p:tav tm="100000">
                                          <p:val>
                                            <p:strVal val="#ppt_x"/>
                                          </p:val>
                                        </p:tav>
                                      </p:tavLst>
                                    </p:anim>
                                    <p:anim calcmode="lin" valueType="num">
                                      <p:cBhvr>
                                        <p:cTn id="354" dur="1000" fill="hold"/>
                                        <p:tgtEl>
                                          <p:spTgt spid="176"/>
                                        </p:tgtEl>
                                        <p:attrNameLst>
                                          <p:attrName>ppt_y</p:attrName>
                                        </p:attrNameLst>
                                      </p:cBhvr>
                                      <p:tavLst>
                                        <p:tav tm="0">
                                          <p:val>
                                            <p:strVal val="#ppt_y+.1"/>
                                          </p:val>
                                        </p:tav>
                                        <p:tav tm="100000">
                                          <p:val>
                                            <p:strVal val="#ppt_y"/>
                                          </p:val>
                                        </p:tav>
                                      </p:tavLst>
                                    </p:anim>
                                  </p:childTnLst>
                                </p:cTn>
                              </p:par>
                              <p:par>
                                <p:cTn id="355" presetID="42" presetClass="entr" presetSubtype="0" fill="hold" grpId="0" nodeType="withEffect">
                                  <p:stCondLst>
                                    <p:cond delay="0"/>
                                  </p:stCondLst>
                                  <p:childTnLst>
                                    <p:set>
                                      <p:cBhvr>
                                        <p:cTn id="356" dur="1" fill="hold">
                                          <p:stCondLst>
                                            <p:cond delay="0"/>
                                          </p:stCondLst>
                                        </p:cTn>
                                        <p:tgtEl>
                                          <p:spTgt spid="177"/>
                                        </p:tgtEl>
                                        <p:attrNameLst>
                                          <p:attrName>style.visibility</p:attrName>
                                        </p:attrNameLst>
                                      </p:cBhvr>
                                      <p:to>
                                        <p:strVal val="visible"/>
                                      </p:to>
                                    </p:set>
                                    <p:animEffect transition="in" filter="fade">
                                      <p:cBhvr>
                                        <p:cTn id="357" dur="1000"/>
                                        <p:tgtEl>
                                          <p:spTgt spid="177"/>
                                        </p:tgtEl>
                                      </p:cBhvr>
                                    </p:animEffect>
                                    <p:anim calcmode="lin" valueType="num">
                                      <p:cBhvr>
                                        <p:cTn id="358" dur="1000" fill="hold"/>
                                        <p:tgtEl>
                                          <p:spTgt spid="177"/>
                                        </p:tgtEl>
                                        <p:attrNameLst>
                                          <p:attrName>ppt_x</p:attrName>
                                        </p:attrNameLst>
                                      </p:cBhvr>
                                      <p:tavLst>
                                        <p:tav tm="0">
                                          <p:val>
                                            <p:strVal val="#ppt_x"/>
                                          </p:val>
                                        </p:tav>
                                        <p:tav tm="100000">
                                          <p:val>
                                            <p:strVal val="#ppt_x"/>
                                          </p:val>
                                        </p:tav>
                                      </p:tavLst>
                                    </p:anim>
                                    <p:anim calcmode="lin" valueType="num">
                                      <p:cBhvr>
                                        <p:cTn id="359" dur="1000" fill="hold"/>
                                        <p:tgtEl>
                                          <p:spTgt spid="177"/>
                                        </p:tgtEl>
                                        <p:attrNameLst>
                                          <p:attrName>ppt_y</p:attrName>
                                        </p:attrNameLst>
                                      </p:cBhvr>
                                      <p:tavLst>
                                        <p:tav tm="0">
                                          <p:val>
                                            <p:strVal val="#ppt_y+.1"/>
                                          </p:val>
                                        </p:tav>
                                        <p:tav tm="100000">
                                          <p:val>
                                            <p:strVal val="#ppt_y"/>
                                          </p:val>
                                        </p:tav>
                                      </p:tavLst>
                                    </p:anim>
                                  </p:childTnLst>
                                </p:cTn>
                              </p:par>
                              <p:par>
                                <p:cTn id="360" presetID="42" presetClass="entr" presetSubtype="0" fill="hold" grpId="0" nodeType="withEffect">
                                  <p:stCondLst>
                                    <p:cond delay="0"/>
                                  </p:stCondLst>
                                  <p:childTnLst>
                                    <p:set>
                                      <p:cBhvr>
                                        <p:cTn id="361" dur="1" fill="hold">
                                          <p:stCondLst>
                                            <p:cond delay="0"/>
                                          </p:stCondLst>
                                        </p:cTn>
                                        <p:tgtEl>
                                          <p:spTgt spid="178"/>
                                        </p:tgtEl>
                                        <p:attrNameLst>
                                          <p:attrName>style.visibility</p:attrName>
                                        </p:attrNameLst>
                                      </p:cBhvr>
                                      <p:to>
                                        <p:strVal val="visible"/>
                                      </p:to>
                                    </p:set>
                                    <p:animEffect transition="in" filter="fade">
                                      <p:cBhvr>
                                        <p:cTn id="362" dur="1000"/>
                                        <p:tgtEl>
                                          <p:spTgt spid="178"/>
                                        </p:tgtEl>
                                      </p:cBhvr>
                                    </p:animEffect>
                                    <p:anim calcmode="lin" valueType="num">
                                      <p:cBhvr>
                                        <p:cTn id="363" dur="1000" fill="hold"/>
                                        <p:tgtEl>
                                          <p:spTgt spid="178"/>
                                        </p:tgtEl>
                                        <p:attrNameLst>
                                          <p:attrName>ppt_x</p:attrName>
                                        </p:attrNameLst>
                                      </p:cBhvr>
                                      <p:tavLst>
                                        <p:tav tm="0">
                                          <p:val>
                                            <p:strVal val="#ppt_x"/>
                                          </p:val>
                                        </p:tav>
                                        <p:tav tm="100000">
                                          <p:val>
                                            <p:strVal val="#ppt_x"/>
                                          </p:val>
                                        </p:tav>
                                      </p:tavLst>
                                    </p:anim>
                                    <p:anim calcmode="lin" valueType="num">
                                      <p:cBhvr>
                                        <p:cTn id="364" dur="1000" fill="hold"/>
                                        <p:tgtEl>
                                          <p:spTgt spid="178"/>
                                        </p:tgtEl>
                                        <p:attrNameLst>
                                          <p:attrName>ppt_y</p:attrName>
                                        </p:attrNameLst>
                                      </p:cBhvr>
                                      <p:tavLst>
                                        <p:tav tm="0">
                                          <p:val>
                                            <p:strVal val="#ppt_y+.1"/>
                                          </p:val>
                                        </p:tav>
                                        <p:tav tm="100000">
                                          <p:val>
                                            <p:strVal val="#ppt_y"/>
                                          </p:val>
                                        </p:tav>
                                      </p:tavLst>
                                    </p:anim>
                                  </p:childTnLst>
                                </p:cTn>
                              </p:par>
                              <p:par>
                                <p:cTn id="365" presetID="42" presetClass="entr" presetSubtype="0" fill="hold" grpId="0" nodeType="withEffect">
                                  <p:stCondLst>
                                    <p:cond delay="0"/>
                                  </p:stCondLst>
                                  <p:childTnLst>
                                    <p:set>
                                      <p:cBhvr>
                                        <p:cTn id="366" dur="1" fill="hold">
                                          <p:stCondLst>
                                            <p:cond delay="0"/>
                                          </p:stCondLst>
                                        </p:cTn>
                                        <p:tgtEl>
                                          <p:spTgt spid="179"/>
                                        </p:tgtEl>
                                        <p:attrNameLst>
                                          <p:attrName>style.visibility</p:attrName>
                                        </p:attrNameLst>
                                      </p:cBhvr>
                                      <p:to>
                                        <p:strVal val="visible"/>
                                      </p:to>
                                    </p:set>
                                    <p:animEffect transition="in" filter="fade">
                                      <p:cBhvr>
                                        <p:cTn id="367" dur="1000"/>
                                        <p:tgtEl>
                                          <p:spTgt spid="179"/>
                                        </p:tgtEl>
                                      </p:cBhvr>
                                    </p:animEffect>
                                    <p:anim calcmode="lin" valueType="num">
                                      <p:cBhvr>
                                        <p:cTn id="368" dur="1000" fill="hold"/>
                                        <p:tgtEl>
                                          <p:spTgt spid="179"/>
                                        </p:tgtEl>
                                        <p:attrNameLst>
                                          <p:attrName>ppt_x</p:attrName>
                                        </p:attrNameLst>
                                      </p:cBhvr>
                                      <p:tavLst>
                                        <p:tav tm="0">
                                          <p:val>
                                            <p:strVal val="#ppt_x"/>
                                          </p:val>
                                        </p:tav>
                                        <p:tav tm="100000">
                                          <p:val>
                                            <p:strVal val="#ppt_x"/>
                                          </p:val>
                                        </p:tav>
                                      </p:tavLst>
                                    </p:anim>
                                    <p:anim calcmode="lin" valueType="num">
                                      <p:cBhvr>
                                        <p:cTn id="369" dur="1000" fill="hold"/>
                                        <p:tgtEl>
                                          <p:spTgt spid="179"/>
                                        </p:tgtEl>
                                        <p:attrNameLst>
                                          <p:attrName>ppt_y</p:attrName>
                                        </p:attrNameLst>
                                      </p:cBhvr>
                                      <p:tavLst>
                                        <p:tav tm="0">
                                          <p:val>
                                            <p:strVal val="#ppt_y+.1"/>
                                          </p:val>
                                        </p:tav>
                                        <p:tav tm="100000">
                                          <p:val>
                                            <p:strVal val="#ppt_y"/>
                                          </p:val>
                                        </p:tav>
                                      </p:tavLst>
                                    </p:anim>
                                  </p:childTnLst>
                                </p:cTn>
                              </p:par>
                              <p:par>
                                <p:cTn id="370" presetID="42" presetClass="entr" presetSubtype="0" fill="hold" grpId="0" nodeType="withEffect">
                                  <p:stCondLst>
                                    <p:cond delay="0"/>
                                  </p:stCondLst>
                                  <p:childTnLst>
                                    <p:set>
                                      <p:cBhvr>
                                        <p:cTn id="371" dur="1" fill="hold">
                                          <p:stCondLst>
                                            <p:cond delay="0"/>
                                          </p:stCondLst>
                                        </p:cTn>
                                        <p:tgtEl>
                                          <p:spTgt spid="180"/>
                                        </p:tgtEl>
                                        <p:attrNameLst>
                                          <p:attrName>style.visibility</p:attrName>
                                        </p:attrNameLst>
                                      </p:cBhvr>
                                      <p:to>
                                        <p:strVal val="visible"/>
                                      </p:to>
                                    </p:set>
                                    <p:animEffect transition="in" filter="fade">
                                      <p:cBhvr>
                                        <p:cTn id="372" dur="1000"/>
                                        <p:tgtEl>
                                          <p:spTgt spid="180"/>
                                        </p:tgtEl>
                                      </p:cBhvr>
                                    </p:animEffect>
                                    <p:anim calcmode="lin" valueType="num">
                                      <p:cBhvr>
                                        <p:cTn id="373" dur="1000" fill="hold"/>
                                        <p:tgtEl>
                                          <p:spTgt spid="180"/>
                                        </p:tgtEl>
                                        <p:attrNameLst>
                                          <p:attrName>ppt_x</p:attrName>
                                        </p:attrNameLst>
                                      </p:cBhvr>
                                      <p:tavLst>
                                        <p:tav tm="0">
                                          <p:val>
                                            <p:strVal val="#ppt_x"/>
                                          </p:val>
                                        </p:tav>
                                        <p:tav tm="100000">
                                          <p:val>
                                            <p:strVal val="#ppt_x"/>
                                          </p:val>
                                        </p:tav>
                                      </p:tavLst>
                                    </p:anim>
                                    <p:anim calcmode="lin" valueType="num">
                                      <p:cBhvr>
                                        <p:cTn id="374" dur="1000" fill="hold"/>
                                        <p:tgtEl>
                                          <p:spTgt spid="180"/>
                                        </p:tgtEl>
                                        <p:attrNameLst>
                                          <p:attrName>ppt_y</p:attrName>
                                        </p:attrNameLst>
                                      </p:cBhvr>
                                      <p:tavLst>
                                        <p:tav tm="0">
                                          <p:val>
                                            <p:strVal val="#ppt_y+.1"/>
                                          </p:val>
                                        </p:tav>
                                        <p:tav tm="100000">
                                          <p:val>
                                            <p:strVal val="#ppt_y"/>
                                          </p:val>
                                        </p:tav>
                                      </p:tavLst>
                                    </p:anim>
                                  </p:childTnLst>
                                </p:cTn>
                              </p:par>
                              <p:par>
                                <p:cTn id="375" presetID="42" presetClass="entr" presetSubtype="0" fill="hold" grpId="0" nodeType="withEffect">
                                  <p:stCondLst>
                                    <p:cond delay="0"/>
                                  </p:stCondLst>
                                  <p:childTnLst>
                                    <p:set>
                                      <p:cBhvr>
                                        <p:cTn id="376" dur="1" fill="hold">
                                          <p:stCondLst>
                                            <p:cond delay="0"/>
                                          </p:stCondLst>
                                        </p:cTn>
                                        <p:tgtEl>
                                          <p:spTgt spid="181"/>
                                        </p:tgtEl>
                                        <p:attrNameLst>
                                          <p:attrName>style.visibility</p:attrName>
                                        </p:attrNameLst>
                                      </p:cBhvr>
                                      <p:to>
                                        <p:strVal val="visible"/>
                                      </p:to>
                                    </p:set>
                                    <p:animEffect transition="in" filter="fade">
                                      <p:cBhvr>
                                        <p:cTn id="377" dur="1000"/>
                                        <p:tgtEl>
                                          <p:spTgt spid="181"/>
                                        </p:tgtEl>
                                      </p:cBhvr>
                                    </p:animEffect>
                                    <p:anim calcmode="lin" valueType="num">
                                      <p:cBhvr>
                                        <p:cTn id="378" dur="1000" fill="hold"/>
                                        <p:tgtEl>
                                          <p:spTgt spid="181"/>
                                        </p:tgtEl>
                                        <p:attrNameLst>
                                          <p:attrName>ppt_x</p:attrName>
                                        </p:attrNameLst>
                                      </p:cBhvr>
                                      <p:tavLst>
                                        <p:tav tm="0">
                                          <p:val>
                                            <p:strVal val="#ppt_x"/>
                                          </p:val>
                                        </p:tav>
                                        <p:tav tm="100000">
                                          <p:val>
                                            <p:strVal val="#ppt_x"/>
                                          </p:val>
                                        </p:tav>
                                      </p:tavLst>
                                    </p:anim>
                                    <p:anim calcmode="lin" valueType="num">
                                      <p:cBhvr>
                                        <p:cTn id="379" dur="1000" fill="hold"/>
                                        <p:tgtEl>
                                          <p:spTgt spid="181"/>
                                        </p:tgtEl>
                                        <p:attrNameLst>
                                          <p:attrName>ppt_y</p:attrName>
                                        </p:attrNameLst>
                                      </p:cBhvr>
                                      <p:tavLst>
                                        <p:tav tm="0">
                                          <p:val>
                                            <p:strVal val="#ppt_y+.1"/>
                                          </p:val>
                                        </p:tav>
                                        <p:tav tm="100000">
                                          <p:val>
                                            <p:strVal val="#ppt_y"/>
                                          </p:val>
                                        </p:tav>
                                      </p:tavLst>
                                    </p:anim>
                                  </p:childTnLst>
                                </p:cTn>
                              </p:par>
                              <p:par>
                                <p:cTn id="380" presetID="42" presetClass="entr" presetSubtype="0" fill="hold" grpId="0" nodeType="withEffect">
                                  <p:stCondLst>
                                    <p:cond delay="0"/>
                                  </p:stCondLst>
                                  <p:childTnLst>
                                    <p:set>
                                      <p:cBhvr>
                                        <p:cTn id="381" dur="1" fill="hold">
                                          <p:stCondLst>
                                            <p:cond delay="0"/>
                                          </p:stCondLst>
                                        </p:cTn>
                                        <p:tgtEl>
                                          <p:spTgt spid="182"/>
                                        </p:tgtEl>
                                        <p:attrNameLst>
                                          <p:attrName>style.visibility</p:attrName>
                                        </p:attrNameLst>
                                      </p:cBhvr>
                                      <p:to>
                                        <p:strVal val="visible"/>
                                      </p:to>
                                    </p:set>
                                    <p:animEffect transition="in" filter="fade">
                                      <p:cBhvr>
                                        <p:cTn id="382" dur="1000"/>
                                        <p:tgtEl>
                                          <p:spTgt spid="182"/>
                                        </p:tgtEl>
                                      </p:cBhvr>
                                    </p:animEffect>
                                    <p:anim calcmode="lin" valueType="num">
                                      <p:cBhvr>
                                        <p:cTn id="383" dur="1000" fill="hold"/>
                                        <p:tgtEl>
                                          <p:spTgt spid="182"/>
                                        </p:tgtEl>
                                        <p:attrNameLst>
                                          <p:attrName>ppt_x</p:attrName>
                                        </p:attrNameLst>
                                      </p:cBhvr>
                                      <p:tavLst>
                                        <p:tav tm="0">
                                          <p:val>
                                            <p:strVal val="#ppt_x"/>
                                          </p:val>
                                        </p:tav>
                                        <p:tav tm="100000">
                                          <p:val>
                                            <p:strVal val="#ppt_x"/>
                                          </p:val>
                                        </p:tav>
                                      </p:tavLst>
                                    </p:anim>
                                    <p:anim calcmode="lin" valueType="num">
                                      <p:cBhvr>
                                        <p:cTn id="384" dur="1000" fill="hold"/>
                                        <p:tgtEl>
                                          <p:spTgt spid="182"/>
                                        </p:tgtEl>
                                        <p:attrNameLst>
                                          <p:attrName>ppt_y</p:attrName>
                                        </p:attrNameLst>
                                      </p:cBhvr>
                                      <p:tavLst>
                                        <p:tav tm="0">
                                          <p:val>
                                            <p:strVal val="#ppt_y+.1"/>
                                          </p:val>
                                        </p:tav>
                                        <p:tav tm="100000">
                                          <p:val>
                                            <p:strVal val="#ppt_y"/>
                                          </p:val>
                                        </p:tav>
                                      </p:tavLst>
                                    </p:anim>
                                  </p:childTnLst>
                                </p:cTn>
                              </p:par>
                              <p:par>
                                <p:cTn id="385" presetID="42" presetClass="entr" presetSubtype="0" fill="hold" grpId="0" nodeType="withEffect">
                                  <p:stCondLst>
                                    <p:cond delay="0"/>
                                  </p:stCondLst>
                                  <p:childTnLst>
                                    <p:set>
                                      <p:cBhvr>
                                        <p:cTn id="386" dur="1" fill="hold">
                                          <p:stCondLst>
                                            <p:cond delay="0"/>
                                          </p:stCondLst>
                                        </p:cTn>
                                        <p:tgtEl>
                                          <p:spTgt spid="183"/>
                                        </p:tgtEl>
                                        <p:attrNameLst>
                                          <p:attrName>style.visibility</p:attrName>
                                        </p:attrNameLst>
                                      </p:cBhvr>
                                      <p:to>
                                        <p:strVal val="visible"/>
                                      </p:to>
                                    </p:set>
                                    <p:animEffect transition="in" filter="fade">
                                      <p:cBhvr>
                                        <p:cTn id="387" dur="1000"/>
                                        <p:tgtEl>
                                          <p:spTgt spid="183"/>
                                        </p:tgtEl>
                                      </p:cBhvr>
                                    </p:animEffect>
                                    <p:anim calcmode="lin" valueType="num">
                                      <p:cBhvr>
                                        <p:cTn id="388" dur="1000" fill="hold"/>
                                        <p:tgtEl>
                                          <p:spTgt spid="183"/>
                                        </p:tgtEl>
                                        <p:attrNameLst>
                                          <p:attrName>ppt_x</p:attrName>
                                        </p:attrNameLst>
                                      </p:cBhvr>
                                      <p:tavLst>
                                        <p:tav tm="0">
                                          <p:val>
                                            <p:strVal val="#ppt_x"/>
                                          </p:val>
                                        </p:tav>
                                        <p:tav tm="100000">
                                          <p:val>
                                            <p:strVal val="#ppt_x"/>
                                          </p:val>
                                        </p:tav>
                                      </p:tavLst>
                                    </p:anim>
                                    <p:anim calcmode="lin" valueType="num">
                                      <p:cBhvr>
                                        <p:cTn id="389" dur="1000" fill="hold"/>
                                        <p:tgtEl>
                                          <p:spTgt spid="183"/>
                                        </p:tgtEl>
                                        <p:attrNameLst>
                                          <p:attrName>ppt_y</p:attrName>
                                        </p:attrNameLst>
                                      </p:cBhvr>
                                      <p:tavLst>
                                        <p:tav tm="0">
                                          <p:val>
                                            <p:strVal val="#ppt_y+.1"/>
                                          </p:val>
                                        </p:tav>
                                        <p:tav tm="100000">
                                          <p:val>
                                            <p:strVal val="#ppt_y"/>
                                          </p:val>
                                        </p:tav>
                                      </p:tavLst>
                                    </p:anim>
                                  </p:childTnLst>
                                </p:cTn>
                              </p:par>
                              <p:par>
                                <p:cTn id="390" presetID="42" presetClass="entr" presetSubtype="0" fill="hold" grpId="0" nodeType="withEffect">
                                  <p:stCondLst>
                                    <p:cond delay="0"/>
                                  </p:stCondLst>
                                  <p:childTnLst>
                                    <p:set>
                                      <p:cBhvr>
                                        <p:cTn id="391" dur="1" fill="hold">
                                          <p:stCondLst>
                                            <p:cond delay="0"/>
                                          </p:stCondLst>
                                        </p:cTn>
                                        <p:tgtEl>
                                          <p:spTgt spid="184"/>
                                        </p:tgtEl>
                                        <p:attrNameLst>
                                          <p:attrName>style.visibility</p:attrName>
                                        </p:attrNameLst>
                                      </p:cBhvr>
                                      <p:to>
                                        <p:strVal val="visible"/>
                                      </p:to>
                                    </p:set>
                                    <p:animEffect transition="in" filter="fade">
                                      <p:cBhvr>
                                        <p:cTn id="392" dur="1000"/>
                                        <p:tgtEl>
                                          <p:spTgt spid="184"/>
                                        </p:tgtEl>
                                      </p:cBhvr>
                                    </p:animEffect>
                                    <p:anim calcmode="lin" valueType="num">
                                      <p:cBhvr>
                                        <p:cTn id="393" dur="1000" fill="hold"/>
                                        <p:tgtEl>
                                          <p:spTgt spid="184"/>
                                        </p:tgtEl>
                                        <p:attrNameLst>
                                          <p:attrName>ppt_x</p:attrName>
                                        </p:attrNameLst>
                                      </p:cBhvr>
                                      <p:tavLst>
                                        <p:tav tm="0">
                                          <p:val>
                                            <p:strVal val="#ppt_x"/>
                                          </p:val>
                                        </p:tav>
                                        <p:tav tm="100000">
                                          <p:val>
                                            <p:strVal val="#ppt_x"/>
                                          </p:val>
                                        </p:tav>
                                      </p:tavLst>
                                    </p:anim>
                                    <p:anim calcmode="lin" valueType="num">
                                      <p:cBhvr>
                                        <p:cTn id="394" dur="1000" fill="hold"/>
                                        <p:tgtEl>
                                          <p:spTgt spid="184"/>
                                        </p:tgtEl>
                                        <p:attrNameLst>
                                          <p:attrName>ppt_y</p:attrName>
                                        </p:attrNameLst>
                                      </p:cBhvr>
                                      <p:tavLst>
                                        <p:tav tm="0">
                                          <p:val>
                                            <p:strVal val="#ppt_y+.1"/>
                                          </p:val>
                                        </p:tav>
                                        <p:tav tm="100000">
                                          <p:val>
                                            <p:strVal val="#ppt_y"/>
                                          </p:val>
                                        </p:tav>
                                      </p:tavLst>
                                    </p:anim>
                                  </p:childTnLst>
                                </p:cTn>
                              </p:par>
                              <p:par>
                                <p:cTn id="395" presetID="42" presetClass="entr" presetSubtype="0" fill="hold" grpId="0" nodeType="withEffect">
                                  <p:stCondLst>
                                    <p:cond delay="0"/>
                                  </p:stCondLst>
                                  <p:childTnLst>
                                    <p:set>
                                      <p:cBhvr>
                                        <p:cTn id="396" dur="1" fill="hold">
                                          <p:stCondLst>
                                            <p:cond delay="0"/>
                                          </p:stCondLst>
                                        </p:cTn>
                                        <p:tgtEl>
                                          <p:spTgt spid="185"/>
                                        </p:tgtEl>
                                        <p:attrNameLst>
                                          <p:attrName>style.visibility</p:attrName>
                                        </p:attrNameLst>
                                      </p:cBhvr>
                                      <p:to>
                                        <p:strVal val="visible"/>
                                      </p:to>
                                    </p:set>
                                    <p:animEffect transition="in" filter="fade">
                                      <p:cBhvr>
                                        <p:cTn id="397" dur="1000"/>
                                        <p:tgtEl>
                                          <p:spTgt spid="185"/>
                                        </p:tgtEl>
                                      </p:cBhvr>
                                    </p:animEffect>
                                    <p:anim calcmode="lin" valueType="num">
                                      <p:cBhvr>
                                        <p:cTn id="398" dur="1000" fill="hold"/>
                                        <p:tgtEl>
                                          <p:spTgt spid="185"/>
                                        </p:tgtEl>
                                        <p:attrNameLst>
                                          <p:attrName>ppt_x</p:attrName>
                                        </p:attrNameLst>
                                      </p:cBhvr>
                                      <p:tavLst>
                                        <p:tav tm="0">
                                          <p:val>
                                            <p:strVal val="#ppt_x"/>
                                          </p:val>
                                        </p:tav>
                                        <p:tav tm="100000">
                                          <p:val>
                                            <p:strVal val="#ppt_x"/>
                                          </p:val>
                                        </p:tav>
                                      </p:tavLst>
                                    </p:anim>
                                    <p:anim calcmode="lin" valueType="num">
                                      <p:cBhvr>
                                        <p:cTn id="399" dur="1000" fill="hold"/>
                                        <p:tgtEl>
                                          <p:spTgt spid="185"/>
                                        </p:tgtEl>
                                        <p:attrNameLst>
                                          <p:attrName>ppt_y</p:attrName>
                                        </p:attrNameLst>
                                      </p:cBhvr>
                                      <p:tavLst>
                                        <p:tav tm="0">
                                          <p:val>
                                            <p:strVal val="#ppt_y+.1"/>
                                          </p:val>
                                        </p:tav>
                                        <p:tav tm="100000">
                                          <p:val>
                                            <p:strVal val="#ppt_y"/>
                                          </p:val>
                                        </p:tav>
                                      </p:tavLst>
                                    </p:anim>
                                  </p:childTnLst>
                                </p:cTn>
                              </p:par>
                              <p:par>
                                <p:cTn id="400" presetID="42" presetClass="entr" presetSubtype="0" fill="hold" grpId="0" nodeType="withEffect">
                                  <p:stCondLst>
                                    <p:cond delay="0"/>
                                  </p:stCondLst>
                                  <p:childTnLst>
                                    <p:set>
                                      <p:cBhvr>
                                        <p:cTn id="401" dur="1" fill="hold">
                                          <p:stCondLst>
                                            <p:cond delay="0"/>
                                          </p:stCondLst>
                                        </p:cTn>
                                        <p:tgtEl>
                                          <p:spTgt spid="186"/>
                                        </p:tgtEl>
                                        <p:attrNameLst>
                                          <p:attrName>style.visibility</p:attrName>
                                        </p:attrNameLst>
                                      </p:cBhvr>
                                      <p:to>
                                        <p:strVal val="visible"/>
                                      </p:to>
                                    </p:set>
                                    <p:animEffect transition="in" filter="fade">
                                      <p:cBhvr>
                                        <p:cTn id="402" dur="1000"/>
                                        <p:tgtEl>
                                          <p:spTgt spid="186"/>
                                        </p:tgtEl>
                                      </p:cBhvr>
                                    </p:animEffect>
                                    <p:anim calcmode="lin" valueType="num">
                                      <p:cBhvr>
                                        <p:cTn id="403" dur="1000" fill="hold"/>
                                        <p:tgtEl>
                                          <p:spTgt spid="186"/>
                                        </p:tgtEl>
                                        <p:attrNameLst>
                                          <p:attrName>ppt_x</p:attrName>
                                        </p:attrNameLst>
                                      </p:cBhvr>
                                      <p:tavLst>
                                        <p:tav tm="0">
                                          <p:val>
                                            <p:strVal val="#ppt_x"/>
                                          </p:val>
                                        </p:tav>
                                        <p:tav tm="100000">
                                          <p:val>
                                            <p:strVal val="#ppt_x"/>
                                          </p:val>
                                        </p:tav>
                                      </p:tavLst>
                                    </p:anim>
                                    <p:anim calcmode="lin" valueType="num">
                                      <p:cBhvr>
                                        <p:cTn id="404" dur="1000" fill="hold"/>
                                        <p:tgtEl>
                                          <p:spTgt spid="186"/>
                                        </p:tgtEl>
                                        <p:attrNameLst>
                                          <p:attrName>ppt_y</p:attrName>
                                        </p:attrNameLst>
                                      </p:cBhvr>
                                      <p:tavLst>
                                        <p:tav tm="0">
                                          <p:val>
                                            <p:strVal val="#ppt_y+.1"/>
                                          </p:val>
                                        </p:tav>
                                        <p:tav tm="100000">
                                          <p:val>
                                            <p:strVal val="#ppt_y"/>
                                          </p:val>
                                        </p:tav>
                                      </p:tavLst>
                                    </p:anim>
                                  </p:childTnLst>
                                </p:cTn>
                              </p:par>
                              <p:par>
                                <p:cTn id="405" presetID="42" presetClass="entr" presetSubtype="0" fill="hold" grpId="0" nodeType="withEffect">
                                  <p:stCondLst>
                                    <p:cond delay="0"/>
                                  </p:stCondLst>
                                  <p:childTnLst>
                                    <p:set>
                                      <p:cBhvr>
                                        <p:cTn id="406" dur="1" fill="hold">
                                          <p:stCondLst>
                                            <p:cond delay="0"/>
                                          </p:stCondLst>
                                        </p:cTn>
                                        <p:tgtEl>
                                          <p:spTgt spid="187"/>
                                        </p:tgtEl>
                                        <p:attrNameLst>
                                          <p:attrName>style.visibility</p:attrName>
                                        </p:attrNameLst>
                                      </p:cBhvr>
                                      <p:to>
                                        <p:strVal val="visible"/>
                                      </p:to>
                                    </p:set>
                                    <p:animEffect transition="in" filter="fade">
                                      <p:cBhvr>
                                        <p:cTn id="407" dur="1000"/>
                                        <p:tgtEl>
                                          <p:spTgt spid="187"/>
                                        </p:tgtEl>
                                      </p:cBhvr>
                                    </p:animEffect>
                                    <p:anim calcmode="lin" valueType="num">
                                      <p:cBhvr>
                                        <p:cTn id="408" dur="1000" fill="hold"/>
                                        <p:tgtEl>
                                          <p:spTgt spid="187"/>
                                        </p:tgtEl>
                                        <p:attrNameLst>
                                          <p:attrName>ppt_x</p:attrName>
                                        </p:attrNameLst>
                                      </p:cBhvr>
                                      <p:tavLst>
                                        <p:tav tm="0">
                                          <p:val>
                                            <p:strVal val="#ppt_x"/>
                                          </p:val>
                                        </p:tav>
                                        <p:tav tm="100000">
                                          <p:val>
                                            <p:strVal val="#ppt_x"/>
                                          </p:val>
                                        </p:tav>
                                      </p:tavLst>
                                    </p:anim>
                                    <p:anim calcmode="lin" valueType="num">
                                      <p:cBhvr>
                                        <p:cTn id="409" dur="1000" fill="hold"/>
                                        <p:tgtEl>
                                          <p:spTgt spid="187"/>
                                        </p:tgtEl>
                                        <p:attrNameLst>
                                          <p:attrName>ppt_y</p:attrName>
                                        </p:attrNameLst>
                                      </p:cBhvr>
                                      <p:tavLst>
                                        <p:tav tm="0">
                                          <p:val>
                                            <p:strVal val="#ppt_y+.1"/>
                                          </p:val>
                                        </p:tav>
                                        <p:tav tm="100000">
                                          <p:val>
                                            <p:strVal val="#ppt_y"/>
                                          </p:val>
                                        </p:tav>
                                      </p:tavLst>
                                    </p:anim>
                                  </p:childTnLst>
                                </p:cTn>
                              </p:par>
                              <p:par>
                                <p:cTn id="410" presetID="42" presetClass="entr" presetSubtype="0" fill="hold" grpId="0" nodeType="withEffect">
                                  <p:stCondLst>
                                    <p:cond delay="0"/>
                                  </p:stCondLst>
                                  <p:childTnLst>
                                    <p:set>
                                      <p:cBhvr>
                                        <p:cTn id="411" dur="1" fill="hold">
                                          <p:stCondLst>
                                            <p:cond delay="0"/>
                                          </p:stCondLst>
                                        </p:cTn>
                                        <p:tgtEl>
                                          <p:spTgt spid="188"/>
                                        </p:tgtEl>
                                        <p:attrNameLst>
                                          <p:attrName>style.visibility</p:attrName>
                                        </p:attrNameLst>
                                      </p:cBhvr>
                                      <p:to>
                                        <p:strVal val="visible"/>
                                      </p:to>
                                    </p:set>
                                    <p:animEffect transition="in" filter="fade">
                                      <p:cBhvr>
                                        <p:cTn id="412" dur="1000"/>
                                        <p:tgtEl>
                                          <p:spTgt spid="188"/>
                                        </p:tgtEl>
                                      </p:cBhvr>
                                    </p:animEffect>
                                    <p:anim calcmode="lin" valueType="num">
                                      <p:cBhvr>
                                        <p:cTn id="413" dur="1000" fill="hold"/>
                                        <p:tgtEl>
                                          <p:spTgt spid="188"/>
                                        </p:tgtEl>
                                        <p:attrNameLst>
                                          <p:attrName>ppt_x</p:attrName>
                                        </p:attrNameLst>
                                      </p:cBhvr>
                                      <p:tavLst>
                                        <p:tav tm="0">
                                          <p:val>
                                            <p:strVal val="#ppt_x"/>
                                          </p:val>
                                        </p:tav>
                                        <p:tav tm="100000">
                                          <p:val>
                                            <p:strVal val="#ppt_x"/>
                                          </p:val>
                                        </p:tav>
                                      </p:tavLst>
                                    </p:anim>
                                    <p:anim calcmode="lin" valueType="num">
                                      <p:cBhvr>
                                        <p:cTn id="414" dur="1000" fill="hold"/>
                                        <p:tgtEl>
                                          <p:spTgt spid="188"/>
                                        </p:tgtEl>
                                        <p:attrNameLst>
                                          <p:attrName>ppt_y</p:attrName>
                                        </p:attrNameLst>
                                      </p:cBhvr>
                                      <p:tavLst>
                                        <p:tav tm="0">
                                          <p:val>
                                            <p:strVal val="#ppt_y+.1"/>
                                          </p:val>
                                        </p:tav>
                                        <p:tav tm="100000">
                                          <p:val>
                                            <p:strVal val="#ppt_y"/>
                                          </p:val>
                                        </p:tav>
                                      </p:tavLst>
                                    </p:anim>
                                  </p:childTnLst>
                                </p:cTn>
                              </p:par>
                              <p:par>
                                <p:cTn id="415" presetID="42" presetClass="entr" presetSubtype="0" fill="hold" grpId="0" nodeType="withEffect">
                                  <p:stCondLst>
                                    <p:cond delay="0"/>
                                  </p:stCondLst>
                                  <p:childTnLst>
                                    <p:set>
                                      <p:cBhvr>
                                        <p:cTn id="416" dur="1" fill="hold">
                                          <p:stCondLst>
                                            <p:cond delay="0"/>
                                          </p:stCondLst>
                                        </p:cTn>
                                        <p:tgtEl>
                                          <p:spTgt spid="189"/>
                                        </p:tgtEl>
                                        <p:attrNameLst>
                                          <p:attrName>style.visibility</p:attrName>
                                        </p:attrNameLst>
                                      </p:cBhvr>
                                      <p:to>
                                        <p:strVal val="visible"/>
                                      </p:to>
                                    </p:set>
                                    <p:animEffect transition="in" filter="fade">
                                      <p:cBhvr>
                                        <p:cTn id="417" dur="1000"/>
                                        <p:tgtEl>
                                          <p:spTgt spid="189"/>
                                        </p:tgtEl>
                                      </p:cBhvr>
                                    </p:animEffect>
                                    <p:anim calcmode="lin" valueType="num">
                                      <p:cBhvr>
                                        <p:cTn id="418" dur="1000" fill="hold"/>
                                        <p:tgtEl>
                                          <p:spTgt spid="189"/>
                                        </p:tgtEl>
                                        <p:attrNameLst>
                                          <p:attrName>ppt_x</p:attrName>
                                        </p:attrNameLst>
                                      </p:cBhvr>
                                      <p:tavLst>
                                        <p:tav tm="0">
                                          <p:val>
                                            <p:strVal val="#ppt_x"/>
                                          </p:val>
                                        </p:tav>
                                        <p:tav tm="100000">
                                          <p:val>
                                            <p:strVal val="#ppt_x"/>
                                          </p:val>
                                        </p:tav>
                                      </p:tavLst>
                                    </p:anim>
                                    <p:anim calcmode="lin" valueType="num">
                                      <p:cBhvr>
                                        <p:cTn id="419" dur="1000" fill="hold"/>
                                        <p:tgtEl>
                                          <p:spTgt spid="189"/>
                                        </p:tgtEl>
                                        <p:attrNameLst>
                                          <p:attrName>ppt_y</p:attrName>
                                        </p:attrNameLst>
                                      </p:cBhvr>
                                      <p:tavLst>
                                        <p:tav tm="0">
                                          <p:val>
                                            <p:strVal val="#ppt_y+.1"/>
                                          </p:val>
                                        </p:tav>
                                        <p:tav tm="100000">
                                          <p:val>
                                            <p:strVal val="#ppt_y"/>
                                          </p:val>
                                        </p:tav>
                                      </p:tavLst>
                                    </p:anim>
                                  </p:childTnLst>
                                </p:cTn>
                              </p:par>
                              <p:par>
                                <p:cTn id="420" presetID="42" presetClass="entr" presetSubtype="0" fill="hold" grpId="0" nodeType="withEffect">
                                  <p:stCondLst>
                                    <p:cond delay="0"/>
                                  </p:stCondLst>
                                  <p:childTnLst>
                                    <p:set>
                                      <p:cBhvr>
                                        <p:cTn id="421" dur="1" fill="hold">
                                          <p:stCondLst>
                                            <p:cond delay="0"/>
                                          </p:stCondLst>
                                        </p:cTn>
                                        <p:tgtEl>
                                          <p:spTgt spid="190"/>
                                        </p:tgtEl>
                                        <p:attrNameLst>
                                          <p:attrName>style.visibility</p:attrName>
                                        </p:attrNameLst>
                                      </p:cBhvr>
                                      <p:to>
                                        <p:strVal val="visible"/>
                                      </p:to>
                                    </p:set>
                                    <p:animEffect transition="in" filter="fade">
                                      <p:cBhvr>
                                        <p:cTn id="422" dur="1000"/>
                                        <p:tgtEl>
                                          <p:spTgt spid="190"/>
                                        </p:tgtEl>
                                      </p:cBhvr>
                                    </p:animEffect>
                                    <p:anim calcmode="lin" valueType="num">
                                      <p:cBhvr>
                                        <p:cTn id="423" dur="1000" fill="hold"/>
                                        <p:tgtEl>
                                          <p:spTgt spid="190"/>
                                        </p:tgtEl>
                                        <p:attrNameLst>
                                          <p:attrName>ppt_x</p:attrName>
                                        </p:attrNameLst>
                                      </p:cBhvr>
                                      <p:tavLst>
                                        <p:tav tm="0">
                                          <p:val>
                                            <p:strVal val="#ppt_x"/>
                                          </p:val>
                                        </p:tav>
                                        <p:tav tm="100000">
                                          <p:val>
                                            <p:strVal val="#ppt_x"/>
                                          </p:val>
                                        </p:tav>
                                      </p:tavLst>
                                    </p:anim>
                                    <p:anim calcmode="lin" valueType="num">
                                      <p:cBhvr>
                                        <p:cTn id="424" dur="1000" fill="hold"/>
                                        <p:tgtEl>
                                          <p:spTgt spid="190"/>
                                        </p:tgtEl>
                                        <p:attrNameLst>
                                          <p:attrName>ppt_y</p:attrName>
                                        </p:attrNameLst>
                                      </p:cBhvr>
                                      <p:tavLst>
                                        <p:tav tm="0">
                                          <p:val>
                                            <p:strVal val="#ppt_y+.1"/>
                                          </p:val>
                                        </p:tav>
                                        <p:tav tm="100000">
                                          <p:val>
                                            <p:strVal val="#ppt_y"/>
                                          </p:val>
                                        </p:tav>
                                      </p:tavLst>
                                    </p:anim>
                                  </p:childTnLst>
                                </p:cTn>
                              </p:par>
                              <p:par>
                                <p:cTn id="425" presetID="42" presetClass="entr" presetSubtype="0" fill="hold" grpId="0" nodeType="withEffect">
                                  <p:stCondLst>
                                    <p:cond delay="0"/>
                                  </p:stCondLst>
                                  <p:childTnLst>
                                    <p:set>
                                      <p:cBhvr>
                                        <p:cTn id="426" dur="1" fill="hold">
                                          <p:stCondLst>
                                            <p:cond delay="0"/>
                                          </p:stCondLst>
                                        </p:cTn>
                                        <p:tgtEl>
                                          <p:spTgt spid="191"/>
                                        </p:tgtEl>
                                        <p:attrNameLst>
                                          <p:attrName>style.visibility</p:attrName>
                                        </p:attrNameLst>
                                      </p:cBhvr>
                                      <p:to>
                                        <p:strVal val="visible"/>
                                      </p:to>
                                    </p:set>
                                    <p:animEffect transition="in" filter="fade">
                                      <p:cBhvr>
                                        <p:cTn id="427" dur="1000"/>
                                        <p:tgtEl>
                                          <p:spTgt spid="191"/>
                                        </p:tgtEl>
                                      </p:cBhvr>
                                    </p:animEffect>
                                    <p:anim calcmode="lin" valueType="num">
                                      <p:cBhvr>
                                        <p:cTn id="428" dur="1000" fill="hold"/>
                                        <p:tgtEl>
                                          <p:spTgt spid="191"/>
                                        </p:tgtEl>
                                        <p:attrNameLst>
                                          <p:attrName>ppt_x</p:attrName>
                                        </p:attrNameLst>
                                      </p:cBhvr>
                                      <p:tavLst>
                                        <p:tav tm="0">
                                          <p:val>
                                            <p:strVal val="#ppt_x"/>
                                          </p:val>
                                        </p:tav>
                                        <p:tav tm="100000">
                                          <p:val>
                                            <p:strVal val="#ppt_x"/>
                                          </p:val>
                                        </p:tav>
                                      </p:tavLst>
                                    </p:anim>
                                    <p:anim calcmode="lin" valueType="num">
                                      <p:cBhvr>
                                        <p:cTn id="429" dur="1000" fill="hold"/>
                                        <p:tgtEl>
                                          <p:spTgt spid="191"/>
                                        </p:tgtEl>
                                        <p:attrNameLst>
                                          <p:attrName>ppt_y</p:attrName>
                                        </p:attrNameLst>
                                      </p:cBhvr>
                                      <p:tavLst>
                                        <p:tav tm="0">
                                          <p:val>
                                            <p:strVal val="#ppt_y+.1"/>
                                          </p:val>
                                        </p:tav>
                                        <p:tav tm="100000">
                                          <p:val>
                                            <p:strVal val="#ppt_y"/>
                                          </p:val>
                                        </p:tav>
                                      </p:tavLst>
                                    </p:anim>
                                  </p:childTnLst>
                                </p:cTn>
                              </p:par>
                              <p:par>
                                <p:cTn id="430" presetID="42" presetClass="entr" presetSubtype="0" fill="hold" grpId="0" nodeType="withEffect">
                                  <p:stCondLst>
                                    <p:cond delay="0"/>
                                  </p:stCondLst>
                                  <p:childTnLst>
                                    <p:set>
                                      <p:cBhvr>
                                        <p:cTn id="431" dur="1" fill="hold">
                                          <p:stCondLst>
                                            <p:cond delay="0"/>
                                          </p:stCondLst>
                                        </p:cTn>
                                        <p:tgtEl>
                                          <p:spTgt spid="192"/>
                                        </p:tgtEl>
                                        <p:attrNameLst>
                                          <p:attrName>style.visibility</p:attrName>
                                        </p:attrNameLst>
                                      </p:cBhvr>
                                      <p:to>
                                        <p:strVal val="visible"/>
                                      </p:to>
                                    </p:set>
                                    <p:animEffect transition="in" filter="fade">
                                      <p:cBhvr>
                                        <p:cTn id="432" dur="1000"/>
                                        <p:tgtEl>
                                          <p:spTgt spid="192"/>
                                        </p:tgtEl>
                                      </p:cBhvr>
                                    </p:animEffect>
                                    <p:anim calcmode="lin" valueType="num">
                                      <p:cBhvr>
                                        <p:cTn id="433" dur="1000" fill="hold"/>
                                        <p:tgtEl>
                                          <p:spTgt spid="192"/>
                                        </p:tgtEl>
                                        <p:attrNameLst>
                                          <p:attrName>ppt_x</p:attrName>
                                        </p:attrNameLst>
                                      </p:cBhvr>
                                      <p:tavLst>
                                        <p:tav tm="0">
                                          <p:val>
                                            <p:strVal val="#ppt_x"/>
                                          </p:val>
                                        </p:tav>
                                        <p:tav tm="100000">
                                          <p:val>
                                            <p:strVal val="#ppt_x"/>
                                          </p:val>
                                        </p:tav>
                                      </p:tavLst>
                                    </p:anim>
                                    <p:anim calcmode="lin" valueType="num">
                                      <p:cBhvr>
                                        <p:cTn id="434" dur="1000" fill="hold"/>
                                        <p:tgtEl>
                                          <p:spTgt spid="192"/>
                                        </p:tgtEl>
                                        <p:attrNameLst>
                                          <p:attrName>ppt_y</p:attrName>
                                        </p:attrNameLst>
                                      </p:cBhvr>
                                      <p:tavLst>
                                        <p:tav tm="0">
                                          <p:val>
                                            <p:strVal val="#ppt_y+.1"/>
                                          </p:val>
                                        </p:tav>
                                        <p:tav tm="100000">
                                          <p:val>
                                            <p:strVal val="#ppt_y"/>
                                          </p:val>
                                        </p:tav>
                                      </p:tavLst>
                                    </p:anim>
                                  </p:childTnLst>
                                </p:cTn>
                              </p:par>
                              <p:par>
                                <p:cTn id="435" presetID="42" presetClass="entr" presetSubtype="0" fill="hold" grpId="0" nodeType="withEffect">
                                  <p:stCondLst>
                                    <p:cond delay="0"/>
                                  </p:stCondLst>
                                  <p:childTnLst>
                                    <p:set>
                                      <p:cBhvr>
                                        <p:cTn id="436" dur="1" fill="hold">
                                          <p:stCondLst>
                                            <p:cond delay="0"/>
                                          </p:stCondLst>
                                        </p:cTn>
                                        <p:tgtEl>
                                          <p:spTgt spid="193"/>
                                        </p:tgtEl>
                                        <p:attrNameLst>
                                          <p:attrName>style.visibility</p:attrName>
                                        </p:attrNameLst>
                                      </p:cBhvr>
                                      <p:to>
                                        <p:strVal val="visible"/>
                                      </p:to>
                                    </p:set>
                                    <p:animEffect transition="in" filter="fade">
                                      <p:cBhvr>
                                        <p:cTn id="437" dur="1000"/>
                                        <p:tgtEl>
                                          <p:spTgt spid="193"/>
                                        </p:tgtEl>
                                      </p:cBhvr>
                                    </p:animEffect>
                                    <p:anim calcmode="lin" valueType="num">
                                      <p:cBhvr>
                                        <p:cTn id="438" dur="1000" fill="hold"/>
                                        <p:tgtEl>
                                          <p:spTgt spid="193"/>
                                        </p:tgtEl>
                                        <p:attrNameLst>
                                          <p:attrName>ppt_x</p:attrName>
                                        </p:attrNameLst>
                                      </p:cBhvr>
                                      <p:tavLst>
                                        <p:tav tm="0">
                                          <p:val>
                                            <p:strVal val="#ppt_x"/>
                                          </p:val>
                                        </p:tav>
                                        <p:tav tm="100000">
                                          <p:val>
                                            <p:strVal val="#ppt_x"/>
                                          </p:val>
                                        </p:tav>
                                      </p:tavLst>
                                    </p:anim>
                                    <p:anim calcmode="lin" valueType="num">
                                      <p:cBhvr>
                                        <p:cTn id="439" dur="1000" fill="hold"/>
                                        <p:tgtEl>
                                          <p:spTgt spid="193"/>
                                        </p:tgtEl>
                                        <p:attrNameLst>
                                          <p:attrName>ppt_y</p:attrName>
                                        </p:attrNameLst>
                                      </p:cBhvr>
                                      <p:tavLst>
                                        <p:tav tm="0">
                                          <p:val>
                                            <p:strVal val="#ppt_y+.1"/>
                                          </p:val>
                                        </p:tav>
                                        <p:tav tm="100000">
                                          <p:val>
                                            <p:strVal val="#ppt_y"/>
                                          </p:val>
                                        </p:tav>
                                      </p:tavLst>
                                    </p:anim>
                                  </p:childTnLst>
                                </p:cTn>
                              </p:par>
                              <p:par>
                                <p:cTn id="440" presetID="42" presetClass="entr" presetSubtype="0" fill="hold" grpId="0" nodeType="withEffect">
                                  <p:stCondLst>
                                    <p:cond delay="0"/>
                                  </p:stCondLst>
                                  <p:childTnLst>
                                    <p:set>
                                      <p:cBhvr>
                                        <p:cTn id="441" dur="1" fill="hold">
                                          <p:stCondLst>
                                            <p:cond delay="0"/>
                                          </p:stCondLst>
                                        </p:cTn>
                                        <p:tgtEl>
                                          <p:spTgt spid="194"/>
                                        </p:tgtEl>
                                        <p:attrNameLst>
                                          <p:attrName>style.visibility</p:attrName>
                                        </p:attrNameLst>
                                      </p:cBhvr>
                                      <p:to>
                                        <p:strVal val="visible"/>
                                      </p:to>
                                    </p:set>
                                    <p:animEffect transition="in" filter="fade">
                                      <p:cBhvr>
                                        <p:cTn id="442" dur="1000"/>
                                        <p:tgtEl>
                                          <p:spTgt spid="194"/>
                                        </p:tgtEl>
                                      </p:cBhvr>
                                    </p:animEffect>
                                    <p:anim calcmode="lin" valueType="num">
                                      <p:cBhvr>
                                        <p:cTn id="443" dur="1000" fill="hold"/>
                                        <p:tgtEl>
                                          <p:spTgt spid="194"/>
                                        </p:tgtEl>
                                        <p:attrNameLst>
                                          <p:attrName>ppt_x</p:attrName>
                                        </p:attrNameLst>
                                      </p:cBhvr>
                                      <p:tavLst>
                                        <p:tav tm="0">
                                          <p:val>
                                            <p:strVal val="#ppt_x"/>
                                          </p:val>
                                        </p:tav>
                                        <p:tav tm="100000">
                                          <p:val>
                                            <p:strVal val="#ppt_x"/>
                                          </p:val>
                                        </p:tav>
                                      </p:tavLst>
                                    </p:anim>
                                    <p:anim calcmode="lin" valueType="num">
                                      <p:cBhvr>
                                        <p:cTn id="444" dur="1000" fill="hold"/>
                                        <p:tgtEl>
                                          <p:spTgt spid="194"/>
                                        </p:tgtEl>
                                        <p:attrNameLst>
                                          <p:attrName>ppt_y</p:attrName>
                                        </p:attrNameLst>
                                      </p:cBhvr>
                                      <p:tavLst>
                                        <p:tav tm="0">
                                          <p:val>
                                            <p:strVal val="#ppt_y+.1"/>
                                          </p:val>
                                        </p:tav>
                                        <p:tav tm="100000">
                                          <p:val>
                                            <p:strVal val="#ppt_y"/>
                                          </p:val>
                                        </p:tav>
                                      </p:tavLst>
                                    </p:anim>
                                  </p:childTnLst>
                                </p:cTn>
                              </p:par>
                              <p:par>
                                <p:cTn id="445" presetID="42" presetClass="entr" presetSubtype="0" fill="hold" grpId="0" nodeType="withEffect">
                                  <p:stCondLst>
                                    <p:cond delay="0"/>
                                  </p:stCondLst>
                                  <p:childTnLst>
                                    <p:set>
                                      <p:cBhvr>
                                        <p:cTn id="446" dur="1" fill="hold">
                                          <p:stCondLst>
                                            <p:cond delay="0"/>
                                          </p:stCondLst>
                                        </p:cTn>
                                        <p:tgtEl>
                                          <p:spTgt spid="195"/>
                                        </p:tgtEl>
                                        <p:attrNameLst>
                                          <p:attrName>style.visibility</p:attrName>
                                        </p:attrNameLst>
                                      </p:cBhvr>
                                      <p:to>
                                        <p:strVal val="visible"/>
                                      </p:to>
                                    </p:set>
                                    <p:animEffect transition="in" filter="fade">
                                      <p:cBhvr>
                                        <p:cTn id="447" dur="1000"/>
                                        <p:tgtEl>
                                          <p:spTgt spid="195"/>
                                        </p:tgtEl>
                                      </p:cBhvr>
                                    </p:animEffect>
                                    <p:anim calcmode="lin" valueType="num">
                                      <p:cBhvr>
                                        <p:cTn id="448" dur="1000" fill="hold"/>
                                        <p:tgtEl>
                                          <p:spTgt spid="195"/>
                                        </p:tgtEl>
                                        <p:attrNameLst>
                                          <p:attrName>ppt_x</p:attrName>
                                        </p:attrNameLst>
                                      </p:cBhvr>
                                      <p:tavLst>
                                        <p:tav tm="0">
                                          <p:val>
                                            <p:strVal val="#ppt_x"/>
                                          </p:val>
                                        </p:tav>
                                        <p:tav tm="100000">
                                          <p:val>
                                            <p:strVal val="#ppt_x"/>
                                          </p:val>
                                        </p:tav>
                                      </p:tavLst>
                                    </p:anim>
                                    <p:anim calcmode="lin" valueType="num">
                                      <p:cBhvr>
                                        <p:cTn id="449" dur="1000" fill="hold"/>
                                        <p:tgtEl>
                                          <p:spTgt spid="195"/>
                                        </p:tgtEl>
                                        <p:attrNameLst>
                                          <p:attrName>ppt_y</p:attrName>
                                        </p:attrNameLst>
                                      </p:cBhvr>
                                      <p:tavLst>
                                        <p:tav tm="0">
                                          <p:val>
                                            <p:strVal val="#ppt_y+.1"/>
                                          </p:val>
                                        </p:tav>
                                        <p:tav tm="100000">
                                          <p:val>
                                            <p:strVal val="#ppt_y"/>
                                          </p:val>
                                        </p:tav>
                                      </p:tavLst>
                                    </p:anim>
                                  </p:childTnLst>
                                </p:cTn>
                              </p:par>
                              <p:par>
                                <p:cTn id="450" presetID="42" presetClass="entr" presetSubtype="0" fill="hold" grpId="0" nodeType="withEffect">
                                  <p:stCondLst>
                                    <p:cond delay="0"/>
                                  </p:stCondLst>
                                  <p:childTnLst>
                                    <p:set>
                                      <p:cBhvr>
                                        <p:cTn id="451" dur="1" fill="hold">
                                          <p:stCondLst>
                                            <p:cond delay="0"/>
                                          </p:stCondLst>
                                        </p:cTn>
                                        <p:tgtEl>
                                          <p:spTgt spid="196"/>
                                        </p:tgtEl>
                                        <p:attrNameLst>
                                          <p:attrName>style.visibility</p:attrName>
                                        </p:attrNameLst>
                                      </p:cBhvr>
                                      <p:to>
                                        <p:strVal val="visible"/>
                                      </p:to>
                                    </p:set>
                                    <p:animEffect transition="in" filter="fade">
                                      <p:cBhvr>
                                        <p:cTn id="452" dur="1000"/>
                                        <p:tgtEl>
                                          <p:spTgt spid="196"/>
                                        </p:tgtEl>
                                      </p:cBhvr>
                                    </p:animEffect>
                                    <p:anim calcmode="lin" valueType="num">
                                      <p:cBhvr>
                                        <p:cTn id="453" dur="1000" fill="hold"/>
                                        <p:tgtEl>
                                          <p:spTgt spid="196"/>
                                        </p:tgtEl>
                                        <p:attrNameLst>
                                          <p:attrName>ppt_x</p:attrName>
                                        </p:attrNameLst>
                                      </p:cBhvr>
                                      <p:tavLst>
                                        <p:tav tm="0">
                                          <p:val>
                                            <p:strVal val="#ppt_x"/>
                                          </p:val>
                                        </p:tav>
                                        <p:tav tm="100000">
                                          <p:val>
                                            <p:strVal val="#ppt_x"/>
                                          </p:val>
                                        </p:tav>
                                      </p:tavLst>
                                    </p:anim>
                                    <p:anim calcmode="lin" valueType="num">
                                      <p:cBhvr>
                                        <p:cTn id="454" dur="1000" fill="hold"/>
                                        <p:tgtEl>
                                          <p:spTgt spid="196"/>
                                        </p:tgtEl>
                                        <p:attrNameLst>
                                          <p:attrName>ppt_y</p:attrName>
                                        </p:attrNameLst>
                                      </p:cBhvr>
                                      <p:tavLst>
                                        <p:tav tm="0">
                                          <p:val>
                                            <p:strVal val="#ppt_y+.1"/>
                                          </p:val>
                                        </p:tav>
                                        <p:tav tm="100000">
                                          <p:val>
                                            <p:strVal val="#ppt_y"/>
                                          </p:val>
                                        </p:tav>
                                      </p:tavLst>
                                    </p:anim>
                                  </p:childTnLst>
                                </p:cTn>
                              </p:par>
                              <p:par>
                                <p:cTn id="455" presetID="42" presetClass="entr" presetSubtype="0" fill="hold" grpId="0" nodeType="withEffect">
                                  <p:stCondLst>
                                    <p:cond delay="0"/>
                                  </p:stCondLst>
                                  <p:childTnLst>
                                    <p:set>
                                      <p:cBhvr>
                                        <p:cTn id="456" dur="1" fill="hold">
                                          <p:stCondLst>
                                            <p:cond delay="0"/>
                                          </p:stCondLst>
                                        </p:cTn>
                                        <p:tgtEl>
                                          <p:spTgt spid="197"/>
                                        </p:tgtEl>
                                        <p:attrNameLst>
                                          <p:attrName>style.visibility</p:attrName>
                                        </p:attrNameLst>
                                      </p:cBhvr>
                                      <p:to>
                                        <p:strVal val="visible"/>
                                      </p:to>
                                    </p:set>
                                    <p:animEffect transition="in" filter="fade">
                                      <p:cBhvr>
                                        <p:cTn id="457" dur="1000"/>
                                        <p:tgtEl>
                                          <p:spTgt spid="197"/>
                                        </p:tgtEl>
                                      </p:cBhvr>
                                    </p:animEffect>
                                    <p:anim calcmode="lin" valueType="num">
                                      <p:cBhvr>
                                        <p:cTn id="458" dur="1000" fill="hold"/>
                                        <p:tgtEl>
                                          <p:spTgt spid="197"/>
                                        </p:tgtEl>
                                        <p:attrNameLst>
                                          <p:attrName>ppt_x</p:attrName>
                                        </p:attrNameLst>
                                      </p:cBhvr>
                                      <p:tavLst>
                                        <p:tav tm="0">
                                          <p:val>
                                            <p:strVal val="#ppt_x"/>
                                          </p:val>
                                        </p:tav>
                                        <p:tav tm="100000">
                                          <p:val>
                                            <p:strVal val="#ppt_x"/>
                                          </p:val>
                                        </p:tav>
                                      </p:tavLst>
                                    </p:anim>
                                    <p:anim calcmode="lin" valueType="num">
                                      <p:cBhvr>
                                        <p:cTn id="459" dur="1000" fill="hold"/>
                                        <p:tgtEl>
                                          <p:spTgt spid="197"/>
                                        </p:tgtEl>
                                        <p:attrNameLst>
                                          <p:attrName>ppt_y</p:attrName>
                                        </p:attrNameLst>
                                      </p:cBhvr>
                                      <p:tavLst>
                                        <p:tav tm="0">
                                          <p:val>
                                            <p:strVal val="#ppt_y+.1"/>
                                          </p:val>
                                        </p:tav>
                                        <p:tav tm="100000">
                                          <p:val>
                                            <p:strVal val="#ppt_y"/>
                                          </p:val>
                                        </p:tav>
                                      </p:tavLst>
                                    </p:anim>
                                  </p:childTnLst>
                                </p:cTn>
                              </p:par>
                              <p:par>
                                <p:cTn id="460" presetID="42" presetClass="entr" presetSubtype="0" fill="hold" grpId="0" nodeType="withEffect">
                                  <p:stCondLst>
                                    <p:cond delay="0"/>
                                  </p:stCondLst>
                                  <p:childTnLst>
                                    <p:set>
                                      <p:cBhvr>
                                        <p:cTn id="461" dur="1" fill="hold">
                                          <p:stCondLst>
                                            <p:cond delay="0"/>
                                          </p:stCondLst>
                                        </p:cTn>
                                        <p:tgtEl>
                                          <p:spTgt spid="198"/>
                                        </p:tgtEl>
                                        <p:attrNameLst>
                                          <p:attrName>style.visibility</p:attrName>
                                        </p:attrNameLst>
                                      </p:cBhvr>
                                      <p:to>
                                        <p:strVal val="visible"/>
                                      </p:to>
                                    </p:set>
                                    <p:animEffect transition="in" filter="fade">
                                      <p:cBhvr>
                                        <p:cTn id="462" dur="1000"/>
                                        <p:tgtEl>
                                          <p:spTgt spid="198"/>
                                        </p:tgtEl>
                                      </p:cBhvr>
                                    </p:animEffect>
                                    <p:anim calcmode="lin" valueType="num">
                                      <p:cBhvr>
                                        <p:cTn id="463" dur="1000" fill="hold"/>
                                        <p:tgtEl>
                                          <p:spTgt spid="198"/>
                                        </p:tgtEl>
                                        <p:attrNameLst>
                                          <p:attrName>ppt_x</p:attrName>
                                        </p:attrNameLst>
                                      </p:cBhvr>
                                      <p:tavLst>
                                        <p:tav tm="0">
                                          <p:val>
                                            <p:strVal val="#ppt_x"/>
                                          </p:val>
                                        </p:tav>
                                        <p:tav tm="100000">
                                          <p:val>
                                            <p:strVal val="#ppt_x"/>
                                          </p:val>
                                        </p:tav>
                                      </p:tavLst>
                                    </p:anim>
                                    <p:anim calcmode="lin" valueType="num">
                                      <p:cBhvr>
                                        <p:cTn id="464" dur="1000" fill="hold"/>
                                        <p:tgtEl>
                                          <p:spTgt spid="198"/>
                                        </p:tgtEl>
                                        <p:attrNameLst>
                                          <p:attrName>ppt_y</p:attrName>
                                        </p:attrNameLst>
                                      </p:cBhvr>
                                      <p:tavLst>
                                        <p:tav tm="0">
                                          <p:val>
                                            <p:strVal val="#ppt_y+.1"/>
                                          </p:val>
                                        </p:tav>
                                        <p:tav tm="100000">
                                          <p:val>
                                            <p:strVal val="#ppt_y"/>
                                          </p:val>
                                        </p:tav>
                                      </p:tavLst>
                                    </p:anim>
                                  </p:childTnLst>
                                </p:cTn>
                              </p:par>
                              <p:par>
                                <p:cTn id="465" presetID="42" presetClass="entr" presetSubtype="0" fill="hold" grpId="0" nodeType="withEffect">
                                  <p:stCondLst>
                                    <p:cond delay="0"/>
                                  </p:stCondLst>
                                  <p:childTnLst>
                                    <p:set>
                                      <p:cBhvr>
                                        <p:cTn id="466" dur="1" fill="hold">
                                          <p:stCondLst>
                                            <p:cond delay="0"/>
                                          </p:stCondLst>
                                        </p:cTn>
                                        <p:tgtEl>
                                          <p:spTgt spid="199"/>
                                        </p:tgtEl>
                                        <p:attrNameLst>
                                          <p:attrName>style.visibility</p:attrName>
                                        </p:attrNameLst>
                                      </p:cBhvr>
                                      <p:to>
                                        <p:strVal val="visible"/>
                                      </p:to>
                                    </p:set>
                                    <p:animEffect transition="in" filter="fade">
                                      <p:cBhvr>
                                        <p:cTn id="467" dur="1000"/>
                                        <p:tgtEl>
                                          <p:spTgt spid="199"/>
                                        </p:tgtEl>
                                      </p:cBhvr>
                                    </p:animEffect>
                                    <p:anim calcmode="lin" valueType="num">
                                      <p:cBhvr>
                                        <p:cTn id="468" dur="1000" fill="hold"/>
                                        <p:tgtEl>
                                          <p:spTgt spid="199"/>
                                        </p:tgtEl>
                                        <p:attrNameLst>
                                          <p:attrName>ppt_x</p:attrName>
                                        </p:attrNameLst>
                                      </p:cBhvr>
                                      <p:tavLst>
                                        <p:tav tm="0">
                                          <p:val>
                                            <p:strVal val="#ppt_x"/>
                                          </p:val>
                                        </p:tav>
                                        <p:tav tm="100000">
                                          <p:val>
                                            <p:strVal val="#ppt_x"/>
                                          </p:val>
                                        </p:tav>
                                      </p:tavLst>
                                    </p:anim>
                                    <p:anim calcmode="lin" valueType="num">
                                      <p:cBhvr>
                                        <p:cTn id="469" dur="1000" fill="hold"/>
                                        <p:tgtEl>
                                          <p:spTgt spid="199"/>
                                        </p:tgtEl>
                                        <p:attrNameLst>
                                          <p:attrName>ppt_y</p:attrName>
                                        </p:attrNameLst>
                                      </p:cBhvr>
                                      <p:tavLst>
                                        <p:tav tm="0">
                                          <p:val>
                                            <p:strVal val="#ppt_y+.1"/>
                                          </p:val>
                                        </p:tav>
                                        <p:tav tm="100000">
                                          <p:val>
                                            <p:strVal val="#ppt_y"/>
                                          </p:val>
                                        </p:tav>
                                      </p:tavLst>
                                    </p:anim>
                                  </p:childTnLst>
                                </p:cTn>
                              </p:par>
                              <p:par>
                                <p:cTn id="470" presetID="42" presetClass="entr" presetSubtype="0" fill="hold" grpId="0" nodeType="withEffect">
                                  <p:stCondLst>
                                    <p:cond delay="0"/>
                                  </p:stCondLst>
                                  <p:childTnLst>
                                    <p:set>
                                      <p:cBhvr>
                                        <p:cTn id="471" dur="1" fill="hold">
                                          <p:stCondLst>
                                            <p:cond delay="0"/>
                                          </p:stCondLst>
                                        </p:cTn>
                                        <p:tgtEl>
                                          <p:spTgt spid="200"/>
                                        </p:tgtEl>
                                        <p:attrNameLst>
                                          <p:attrName>style.visibility</p:attrName>
                                        </p:attrNameLst>
                                      </p:cBhvr>
                                      <p:to>
                                        <p:strVal val="visible"/>
                                      </p:to>
                                    </p:set>
                                    <p:animEffect transition="in" filter="fade">
                                      <p:cBhvr>
                                        <p:cTn id="472" dur="1000"/>
                                        <p:tgtEl>
                                          <p:spTgt spid="200"/>
                                        </p:tgtEl>
                                      </p:cBhvr>
                                    </p:animEffect>
                                    <p:anim calcmode="lin" valueType="num">
                                      <p:cBhvr>
                                        <p:cTn id="473" dur="1000" fill="hold"/>
                                        <p:tgtEl>
                                          <p:spTgt spid="200"/>
                                        </p:tgtEl>
                                        <p:attrNameLst>
                                          <p:attrName>ppt_x</p:attrName>
                                        </p:attrNameLst>
                                      </p:cBhvr>
                                      <p:tavLst>
                                        <p:tav tm="0">
                                          <p:val>
                                            <p:strVal val="#ppt_x"/>
                                          </p:val>
                                        </p:tav>
                                        <p:tav tm="100000">
                                          <p:val>
                                            <p:strVal val="#ppt_x"/>
                                          </p:val>
                                        </p:tav>
                                      </p:tavLst>
                                    </p:anim>
                                    <p:anim calcmode="lin" valueType="num">
                                      <p:cBhvr>
                                        <p:cTn id="474" dur="1000" fill="hold"/>
                                        <p:tgtEl>
                                          <p:spTgt spid="200"/>
                                        </p:tgtEl>
                                        <p:attrNameLst>
                                          <p:attrName>ppt_y</p:attrName>
                                        </p:attrNameLst>
                                      </p:cBhvr>
                                      <p:tavLst>
                                        <p:tav tm="0">
                                          <p:val>
                                            <p:strVal val="#ppt_y+.1"/>
                                          </p:val>
                                        </p:tav>
                                        <p:tav tm="100000">
                                          <p:val>
                                            <p:strVal val="#ppt_y"/>
                                          </p:val>
                                        </p:tav>
                                      </p:tavLst>
                                    </p:anim>
                                  </p:childTnLst>
                                </p:cTn>
                              </p:par>
                              <p:par>
                                <p:cTn id="475" presetID="42" presetClass="entr" presetSubtype="0" fill="hold" grpId="0" nodeType="withEffect">
                                  <p:stCondLst>
                                    <p:cond delay="0"/>
                                  </p:stCondLst>
                                  <p:childTnLst>
                                    <p:set>
                                      <p:cBhvr>
                                        <p:cTn id="476" dur="1" fill="hold">
                                          <p:stCondLst>
                                            <p:cond delay="0"/>
                                          </p:stCondLst>
                                        </p:cTn>
                                        <p:tgtEl>
                                          <p:spTgt spid="203"/>
                                        </p:tgtEl>
                                        <p:attrNameLst>
                                          <p:attrName>style.visibility</p:attrName>
                                        </p:attrNameLst>
                                      </p:cBhvr>
                                      <p:to>
                                        <p:strVal val="visible"/>
                                      </p:to>
                                    </p:set>
                                    <p:animEffect transition="in" filter="fade">
                                      <p:cBhvr>
                                        <p:cTn id="477" dur="1000"/>
                                        <p:tgtEl>
                                          <p:spTgt spid="203"/>
                                        </p:tgtEl>
                                      </p:cBhvr>
                                    </p:animEffect>
                                    <p:anim calcmode="lin" valueType="num">
                                      <p:cBhvr>
                                        <p:cTn id="478" dur="1000" fill="hold"/>
                                        <p:tgtEl>
                                          <p:spTgt spid="203"/>
                                        </p:tgtEl>
                                        <p:attrNameLst>
                                          <p:attrName>ppt_x</p:attrName>
                                        </p:attrNameLst>
                                      </p:cBhvr>
                                      <p:tavLst>
                                        <p:tav tm="0">
                                          <p:val>
                                            <p:strVal val="#ppt_x"/>
                                          </p:val>
                                        </p:tav>
                                        <p:tav tm="100000">
                                          <p:val>
                                            <p:strVal val="#ppt_x"/>
                                          </p:val>
                                        </p:tav>
                                      </p:tavLst>
                                    </p:anim>
                                    <p:anim calcmode="lin" valueType="num">
                                      <p:cBhvr>
                                        <p:cTn id="479" dur="1000" fill="hold"/>
                                        <p:tgtEl>
                                          <p:spTgt spid="203"/>
                                        </p:tgtEl>
                                        <p:attrNameLst>
                                          <p:attrName>ppt_y</p:attrName>
                                        </p:attrNameLst>
                                      </p:cBhvr>
                                      <p:tavLst>
                                        <p:tav tm="0">
                                          <p:val>
                                            <p:strVal val="#ppt_y+.1"/>
                                          </p:val>
                                        </p:tav>
                                        <p:tav tm="100000">
                                          <p:val>
                                            <p:strVal val="#ppt_y"/>
                                          </p:val>
                                        </p:tav>
                                      </p:tavLst>
                                    </p:anim>
                                  </p:childTnLst>
                                </p:cTn>
                              </p:par>
                              <p:par>
                                <p:cTn id="480" presetID="42" presetClass="entr" presetSubtype="0" fill="hold" grpId="0" nodeType="withEffect">
                                  <p:stCondLst>
                                    <p:cond delay="0"/>
                                  </p:stCondLst>
                                  <p:childTnLst>
                                    <p:set>
                                      <p:cBhvr>
                                        <p:cTn id="481" dur="1" fill="hold">
                                          <p:stCondLst>
                                            <p:cond delay="0"/>
                                          </p:stCondLst>
                                        </p:cTn>
                                        <p:tgtEl>
                                          <p:spTgt spid="204"/>
                                        </p:tgtEl>
                                        <p:attrNameLst>
                                          <p:attrName>style.visibility</p:attrName>
                                        </p:attrNameLst>
                                      </p:cBhvr>
                                      <p:to>
                                        <p:strVal val="visible"/>
                                      </p:to>
                                    </p:set>
                                    <p:animEffect transition="in" filter="fade">
                                      <p:cBhvr>
                                        <p:cTn id="482" dur="1000"/>
                                        <p:tgtEl>
                                          <p:spTgt spid="204"/>
                                        </p:tgtEl>
                                      </p:cBhvr>
                                    </p:animEffect>
                                    <p:anim calcmode="lin" valueType="num">
                                      <p:cBhvr>
                                        <p:cTn id="483" dur="1000" fill="hold"/>
                                        <p:tgtEl>
                                          <p:spTgt spid="204"/>
                                        </p:tgtEl>
                                        <p:attrNameLst>
                                          <p:attrName>ppt_x</p:attrName>
                                        </p:attrNameLst>
                                      </p:cBhvr>
                                      <p:tavLst>
                                        <p:tav tm="0">
                                          <p:val>
                                            <p:strVal val="#ppt_x"/>
                                          </p:val>
                                        </p:tav>
                                        <p:tav tm="100000">
                                          <p:val>
                                            <p:strVal val="#ppt_x"/>
                                          </p:val>
                                        </p:tav>
                                      </p:tavLst>
                                    </p:anim>
                                    <p:anim calcmode="lin" valueType="num">
                                      <p:cBhvr>
                                        <p:cTn id="484" dur="1000" fill="hold"/>
                                        <p:tgtEl>
                                          <p:spTgt spid="204"/>
                                        </p:tgtEl>
                                        <p:attrNameLst>
                                          <p:attrName>ppt_y</p:attrName>
                                        </p:attrNameLst>
                                      </p:cBhvr>
                                      <p:tavLst>
                                        <p:tav tm="0">
                                          <p:val>
                                            <p:strVal val="#ppt_y+.1"/>
                                          </p:val>
                                        </p:tav>
                                        <p:tav tm="100000">
                                          <p:val>
                                            <p:strVal val="#ppt_y"/>
                                          </p:val>
                                        </p:tav>
                                      </p:tavLst>
                                    </p:anim>
                                  </p:childTnLst>
                                </p:cTn>
                              </p:par>
                              <p:par>
                                <p:cTn id="485" presetID="42" presetClass="entr" presetSubtype="0" fill="hold" grpId="0" nodeType="withEffect">
                                  <p:stCondLst>
                                    <p:cond delay="0"/>
                                  </p:stCondLst>
                                  <p:childTnLst>
                                    <p:set>
                                      <p:cBhvr>
                                        <p:cTn id="486" dur="1" fill="hold">
                                          <p:stCondLst>
                                            <p:cond delay="0"/>
                                          </p:stCondLst>
                                        </p:cTn>
                                        <p:tgtEl>
                                          <p:spTgt spid="205"/>
                                        </p:tgtEl>
                                        <p:attrNameLst>
                                          <p:attrName>style.visibility</p:attrName>
                                        </p:attrNameLst>
                                      </p:cBhvr>
                                      <p:to>
                                        <p:strVal val="visible"/>
                                      </p:to>
                                    </p:set>
                                    <p:animEffect transition="in" filter="fade">
                                      <p:cBhvr>
                                        <p:cTn id="487" dur="1000"/>
                                        <p:tgtEl>
                                          <p:spTgt spid="205"/>
                                        </p:tgtEl>
                                      </p:cBhvr>
                                    </p:animEffect>
                                    <p:anim calcmode="lin" valueType="num">
                                      <p:cBhvr>
                                        <p:cTn id="488" dur="1000" fill="hold"/>
                                        <p:tgtEl>
                                          <p:spTgt spid="205"/>
                                        </p:tgtEl>
                                        <p:attrNameLst>
                                          <p:attrName>ppt_x</p:attrName>
                                        </p:attrNameLst>
                                      </p:cBhvr>
                                      <p:tavLst>
                                        <p:tav tm="0">
                                          <p:val>
                                            <p:strVal val="#ppt_x"/>
                                          </p:val>
                                        </p:tav>
                                        <p:tav tm="100000">
                                          <p:val>
                                            <p:strVal val="#ppt_x"/>
                                          </p:val>
                                        </p:tav>
                                      </p:tavLst>
                                    </p:anim>
                                    <p:anim calcmode="lin" valueType="num">
                                      <p:cBhvr>
                                        <p:cTn id="489" dur="1000" fill="hold"/>
                                        <p:tgtEl>
                                          <p:spTgt spid="205"/>
                                        </p:tgtEl>
                                        <p:attrNameLst>
                                          <p:attrName>ppt_y</p:attrName>
                                        </p:attrNameLst>
                                      </p:cBhvr>
                                      <p:tavLst>
                                        <p:tav tm="0">
                                          <p:val>
                                            <p:strVal val="#ppt_y+.1"/>
                                          </p:val>
                                        </p:tav>
                                        <p:tav tm="100000">
                                          <p:val>
                                            <p:strVal val="#ppt_y"/>
                                          </p:val>
                                        </p:tav>
                                      </p:tavLst>
                                    </p:anim>
                                  </p:childTnLst>
                                </p:cTn>
                              </p:par>
                              <p:par>
                                <p:cTn id="490" presetID="42" presetClass="entr" presetSubtype="0" fill="hold" grpId="0" nodeType="withEffect">
                                  <p:stCondLst>
                                    <p:cond delay="0"/>
                                  </p:stCondLst>
                                  <p:childTnLst>
                                    <p:set>
                                      <p:cBhvr>
                                        <p:cTn id="491" dur="1" fill="hold">
                                          <p:stCondLst>
                                            <p:cond delay="0"/>
                                          </p:stCondLst>
                                        </p:cTn>
                                        <p:tgtEl>
                                          <p:spTgt spid="206"/>
                                        </p:tgtEl>
                                        <p:attrNameLst>
                                          <p:attrName>style.visibility</p:attrName>
                                        </p:attrNameLst>
                                      </p:cBhvr>
                                      <p:to>
                                        <p:strVal val="visible"/>
                                      </p:to>
                                    </p:set>
                                    <p:animEffect transition="in" filter="fade">
                                      <p:cBhvr>
                                        <p:cTn id="492" dur="1000"/>
                                        <p:tgtEl>
                                          <p:spTgt spid="206"/>
                                        </p:tgtEl>
                                      </p:cBhvr>
                                    </p:animEffect>
                                    <p:anim calcmode="lin" valueType="num">
                                      <p:cBhvr>
                                        <p:cTn id="493" dur="1000" fill="hold"/>
                                        <p:tgtEl>
                                          <p:spTgt spid="206"/>
                                        </p:tgtEl>
                                        <p:attrNameLst>
                                          <p:attrName>ppt_x</p:attrName>
                                        </p:attrNameLst>
                                      </p:cBhvr>
                                      <p:tavLst>
                                        <p:tav tm="0">
                                          <p:val>
                                            <p:strVal val="#ppt_x"/>
                                          </p:val>
                                        </p:tav>
                                        <p:tav tm="100000">
                                          <p:val>
                                            <p:strVal val="#ppt_x"/>
                                          </p:val>
                                        </p:tav>
                                      </p:tavLst>
                                    </p:anim>
                                    <p:anim calcmode="lin" valueType="num">
                                      <p:cBhvr>
                                        <p:cTn id="494" dur="1000" fill="hold"/>
                                        <p:tgtEl>
                                          <p:spTgt spid="206"/>
                                        </p:tgtEl>
                                        <p:attrNameLst>
                                          <p:attrName>ppt_y</p:attrName>
                                        </p:attrNameLst>
                                      </p:cBhvr>
                                      <p:tavLst>
                                        <p:tav tm="0">
                                          <p:val>
                                            <p:strVal val="#ppt_y+.1"/>
                                          </p:val>
                                        </p:tav>
                                        <p:tav tm="100000">
                                          <p:val>
                                            <p:strVal val="#ppt_y"/>
                                          </p:val>
                                        </p:tav>
                                      </p:tavLst>
                                    </p:anim>
                                  </p:childTnLst>
                                </p:cTn>
                              </p:par>
                              <p:par>
                                <p:cTn id="495" presetID="42" presetClass="entr" presetSubtype="0" fill="hold" grpId="0" nodeType="withEffect">
                                  <p:stCondLst>
                                    <p:cond delay="0"/>
                                  </p:stCondLst>
                                  <p:childTnLst>
                                    <p:set>
                                      <p:cBhvr>
                                        <p:cTn id="496" dur="1" fill="hold">
                                          <p:stCondLst>
                                            <p:cond delay="0"/>
                                          </p:stCondLst>
                                        </p:cTn>
                                        <p:tgtEl>
                                          <p:spTgt spid="207"/>
                                        </p:tgtEl>
                                        <p:attrNameLst>
                                          <p:attrName>style.visibility</p:attrName>
                                        </p:attrNameLst>
                                      </p:cBhvr>
                                      <p:to>
                                        <p:strVal val="visible"/>
                                      </p:to>
                                    </p:set>
                                    <p:animEffect transition="in" filter="fade">
                                      <p:cBhvr>
                                        <p:cTn id="497" dur="1000"/>
                                        <p:tgtEl>
                                          <p:spTgt spid="207"/>
                                        </p:tgtEl>
                                      </p:cBhvr>
                                    </p:animEffect>
                                    <p:anim calcmode="lin" valueType="num">
                                      <p:cBhvr>
                                        <p:cTn id="498" dur="1000" fill="hold"/>
                                        <p:tgtEl>
                                          <p:spTgt spid="207"/>
                                        </p:tgtEl>
                                        <p:attrNameLst>
                                          <p:attrName>ppt_x</p:attrName>
                                        </p:attrNameLst>
                                      </p:cBhvr>
                                      <p:tavLst>
                                        <p:tav tm="0">
                                          <p:val>
                                            <p:strVal val="#ppt_x"/>
                                          </p:val>
                                        </p:tav>
                                        <p:tav tm="100000">
                                          <p:val>
                                            <p:strVal val="#ppt_x"/>
                                          </p:val>
                                        </p:tav>
                                      </p:tavLst>
                                    </p:anim>
                                    <p:anim calcmode="lin" valueType="num">
                                      <p:cBhvr>
                                        <p:cTn id="499" dur="1000" fill="hold"/>
                                        <p:tgtEl>
                                          <p:spTgt spid="207"/>
                                        </p:tgtEl>
                                        <p:attrNameLst>
                                          <p:attrName>ppt_y</p:attrName>
                                        </p:attrNameLst>
                                      </p:cBhvr>
                                      <p:tavLst>
                                        <p:tav tm="0">
                                          <p:val>
                                            <p:strVal val="#ppt_y+.1"/>
                                          </p:val>
                                        </p:tav>
                                        <p:tav tm="100000">
                                          <p:val>
                                            <p:strVal val="#ppt_y"/>
                                          </p:val>
                                        </p:tav>
                                      </p:tavLst>
                                    </p:anim>
                                  </p:childTnLst>
                                </p:cTn>
                              </p:par>
                              <p:par>
                                <p:cTn id="500" presetID="42" presetClass="entr" presetSubtype="0" fill="hold" grpId="0" nodeType="withEffect">
                                  <p:stCondLst>
                                    <p:cond delay="0"/>
                                  </p:stCondLst>
                                  <p:childTnLst>
                                    <p:set>
                                      <p:cBhvr>
                                        <p:cTn id="501" dur="1" fill="hold">
                                          <p:stCondLst>
                                            <p:cond delay="0"/>
                                          </p:stCondLst>
                                        </p:cTn>
                                        <p:tgtEl>
                                          <p:spTgt spid="208"/>
                                        </p:tgtEl>
                                        <p:attrNameLst>
                                          <p:attrName>style.visibility</p:attrName>
                                        </p:attrNameLst>
                                      </p:cBhvr>
                                      <p:to>
                                        <p:strVal val="visible"/>
                                      </p:to>
                                    </p:set>
                                    <p:animEffect transition="in" filter="fade">
                                      <p:cBhvr>
                                        <p:cTn id="502" dur="1000"/>
                                        <p:tgtEl>
                                          <p:spTgt spid="208"/>
                                        </p:tgtEl>
                                      </p:cBhvr>
                                    </p:animEffect>
                                    <p:anim calcmode="lin" valueType="num">
                                      <p:cBhvr>
                                        <p:cTn id="503" dur="1000" fill="hold"/>
                                        <p:tgtEl>
                                          <p:spTgt spid="208"/>
                                        </p:tgtEl>
                                        <p:attrNameLst>
                                          <p:attrName>ppt_x</p:attrName>
                                        </p:attrNameLst>
                                      </p:cBhvr>
                                      <p:tavLst>
                                        <p:tav tm="0">
                                          <p:val>
                                            <p:strVal val="#ppt_x"/>
                                          </p:val>
                                        </p:tav>
                                        <p:tav tm="100000">
                                          <p:val>
                                            <p:strVal val="#ppt_x"/>
                                          </p:val>
                                        </p:tav>
                                      </p:tavLst>
                                    </p:anim>
                                    <p:anim calcmode="lin" valueType="num">
                                      <p:cBhvr>
                                        <p:cTn id="504" dur="1000" fill="hold"/>
                                        <p:tgtEl>
                                          <p:spTgt spid="208"/>
                                        </p:tgtEl>
                                        <p:attrNameLst>
                                          <p:attrName>ppt_y</p:attrName>
                                        </p:attrNameLst>
                                      </p:cBhvr>
                                      <p:tavLst>
                                        <p:tav tm="0">
                                          <p:val>
                                            <p:strVal val="#ppt_y+.1"/>
                                          </p:val>
                                        </p:tav>
                                        <p:tav tm="100000">
                                          <p:val>
                                            <p:strVal val="#ppt_y"/>
                                          </p:val>
                                        </p:tav>
                                      </p:tavLst>
                                    </p:anim>
                                  </p:childTnLst>
                                </p:cTn>
                              </p:par>
                              <p:par>
                                <p:cTn id="505" presetID="42" presetClass="entr" presetSubtype="0" fill="hold" grpId="0" nodeType="withEffect">
                                  <p:stCondLst>
                                    <p:cond delay="0"/>
                                  </p:stCondLst>
                                  <p:childTnLst>
                                    <p:set>
                                      <p:cBhvr>
                                        <p:cTn id="506" dur="1" fill="hold">
                                          <p:stCondLst>
                                            <p:cond delay="0"/>
                                          </p:stCondLst>
                                        </p:cTn>
                                        <p:tgtEl>
                                          <p:spTgt spid="209"/>
                                        </p:tgtEl>
                                        <p:attrNameLst>
                                          <p:attrName>style.visibility</p:attrName>
                                        </p:attrNameLst>
                                      </p:cBhvr>
                                      <p:to>
                                        <p:strVal val="visible"/>
                                      </p:to>
                                    </p:set>
                                    <p:animEffect transition="in" filter="fade">
                                      <p:cBhvr>
                                        <p:cTn id="507" dur="1000"/>
                                        <p:tgtEl>
                                          <p:spTgt spid="209"/>
                                        </p:tgtEl>
                                      </p:cBhvr>
                                    </p:animEffect>
                                    <p:anim calcmode="lin" valueType="num">
                                      <p:cBhvr>
                                        <p:cTn id="508" dur="1000" fill="hold"/>
                                        <p:tgtEl>
                                          <p:spTgt spid="209"/>
                                        </p:tgtEl>
                                        <p:attrNameLst>
                                          <p:attrName>ppt_x</p:attrName>
                                        </p:attrNameLst>
                                      </p:cBhvr>
                                      <p:tavLst>
                                        <p:tav tm="0">
                                          <p:val>
                                            <p:strVal val="#ppt_x"/>
                                          </p:val>
                                        </p:tav>
                                        <p:tav tm="100000">
                                          <p:val>
                                            <p:strVal val="#ppt_x"/>
                                          </p:val>
                                        </p:tav>
                                      </p:tavLst>
                                    </p:anim>
                                    <p:anim calcmode="lin" valueType="num">
                                      <p:cBhvr>
                                        <p:cTn id="509" dur="1000" fill="hold"/>
                                        <p:tgtEl>
                                          <p:spTgt spid="209"/>
                                        </p:tgtEl>
                                        <p:attrNameLst>
                                          <p:attrName>ppt_y</p:attrName>
                                        </p:attrNameLst>
                                      </p:cBhvr>
                                      <p:tavLst>
                                        <p:tav tm="0">
                                          <p:val>
                                            <p:strVal val="#ppt_y+.1"/>
                                          </p:val>
                                        </p:tav>
                                        <p:tav tm="100000">
                                          <p:val>
                                            <p:strVal val="#ppt_y"/>
                                          </p:val>
                                        </p:tav>
                                      </p:tavLst>
                                    </p:anim>
                                  </p:childTnLst>
                                </p:cTn>
                              </p:par>
                            </p:childTnLst>
                          </p:cTn>
                        </p:par>
                      </p:childTnLst>
                    </p:cTn>
                  </p:par>
                  <p:par>
                    <p:cTn id="510" fill="hold">
                      <p:stCondLst>
                        <p:cond delay="indefinite"/>
                      </p:stCondLst>
                      <p:childTnLst>
                        <p:par>
                          <p:cTn id="511" fill="hold">
                            <p:stCondLst>
                              <p:cond delay="0"/>
                            </p:stCondLst>
                            <p:childTnLst>
                              <p:par>
                                <p:cTn id="512" presetID="42" presetClass="entr" presetSubtype="0" fill="hold" grpId="0" nodeType="clickEffect">
                                  <p:stCondLst>
                                    <p:cond delay="0"/>
                                  </p:stCondLst>
                                  <p:childTnLst>
                                    <p:set>
                                      <p:cBhvr>
                                        <p:cTn id="513" dur="1" fill="hold">
                                          <p:stCondLst>
                                            <p:cond delay="0"/>
                                          </p:stCondLst>
                                        </p:cTn>
                                        <p:tgtEl>
                                          <p:spTgt spid="105"/>
                                        </p:tgtEl>
                                        <p:attrNameLst>
                                          <p:attrName>style.visibility</p:attrName>
                                        </p:attrNameLst>
                                      </p:cBhvr>
                                      <p:to>
                                        <p:strVal val="visible"/>
                                      </p:to>
                                    </p:set>
                                    <p:animEffect transition="in" filter="fade">
                                      <p:cBhvr>
                                        <p:cTn id="514" dur="1000"/>
                                        <p:tgtEl>
                                          <p:spTgt spid="105"/>
                                        </p:tgtEl>
                                      </p:cBhvr>
                                    </p:animEffect>
                                    <p:anim calcmode="lin" valueType="num">
                                      <p:cBhvr>
                                        <p:cTn id="515" dur="1000" fill="hold"/>
                                        <p:tgtEl>
                                          <p:spTgt spid="105"/>
                                        </p:tgtEl>
                                        <p:attrNameLst>
                                          <p:attrName>ppt_x</p:attrName>
                                        </p:attrNameLst>
                                      </p:cBhvr>
                                      <p:tavLst>
                                        <p:tav tm="0">
                                          <p:val>
                                            <p:strVal val="#ppt_x"/>
                                          </p:val>
                                        </p:tav>
                                        <p:tav tm="100000">
                                          <p:val>
                                            <p:strVal val="#ppt_x"/>
                                          </p:val>
                                        </p:tav>
                                      </p:tavLst>
                                    </p:anim>
                                    <p:anim calcmode="lin" valueType="num">
                                      <p:cBhvr>
                                        <p:cTn id="516" dur="1000" fill="hold"/>
                                        <p:tgtEl>
                                          <p:spTgt spid="1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3" grpId="0" animBg="1"/>
      <p:bldP spid="204" grpId="0" animBg="1"/>
      <p:bldP spid="205" grpId="0" animBg="1"/>
      <p:bldP spid="206" grpId="0" animBg="1"/>
      <p:bldP spid="207" grpId="0" animBg="1"/>
      <p:bldP spid="208" grpId="0" animBg="1"/>
      <p:bldP spid="20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28"/>
          <p:cNvSpPr txBox="1">
            <a:spLocks noGrp="1"/>
          </p:cNvSpPr>
          <p:nvPr>
            <p:ph type="ctrTitle" idx="6"/>
          </p:nvPr>
        </p:nvSpPr>
        <p:spPr>
          <a:xfrm flipV="1">
            <a:off x="103475" y="849896"/>
            <a:ext cx="45719" cy="14079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US" dirty="0"/>
            </a:br>
            <a:endParaRPr dirty="0"/>
          </a:p>
        </p:txBody>
      </p:sp>
      <p:sp>
        <p:nvSpPr>
          <p:cNvPr id="562" name="Google Shape;562;p28"/>
          <p:cNvSpPr txBox="1">
            <a:spLocks noGrp="1"/>
          </p:cNvSpPr>
          <p:nvPr>
            <p:ph type="subTitle" idx="3"/>
          </p:nvPr>
        </p:nvSpPr>
        <p:spPr>
          <a:xfrm>
            <a:off x="1569325" y="3043642"/>
            <a:ext cx="45719" cy="7302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US" dirty="0"/>
          </a:p>
          <a:p>
            <a:pPr marL="0" lvl="0" indent="0" algn="ctr" rtl="0">
              <a:spcBef>
                <a:spcPts val="0"/>
              </a:spcBef>
              <a:spcAft>
                <a:spcPts val="0"/>
              </a:spcAft>
              <a:buNone/>
            </a:pPr>
            <a:endParaRPr lang="en-US" dirty="0"/>
          </a:p>
          <a:p>
            <a:pPr marL="0" lvl="0" indent="0" algn="ctr" rtl="0">
              <a:spcBef>
                <a:spcPts val="0"/>
              </a:spcBef>
              <a:spcAft>
                <a:spcPts val="0"/>
              </a:spcAft>
              <a:buNone/>
            </a:pPr>
            <a:endParaRPr lang="en-US" dirty="0"/>
          </a:p>
          <a:p>
            <a:pPr marL="0" lvl="0" indent="0" algn="ctr" rtl="0">
              <a:spcBef>
                <a:spcPts val="0"/>
              </a:spcBef>
              <a:spcAft>
                <a:spcPts val="0"/>
              </a:spcAft>
              <a:buNone/>
            </a:pPr>
            <a:endParaRPr dirty="0"/>
          </a:p>
        </p:txBody>
      </p:sp>
      <p:cxnSp>
        <p:nvCxnSpPr>
          <p:cNvPr id="596" name="Google Shape;596;p28"/>
          <p:cNvCxnSpPr/>
          <p:nvPr/>
        </p:nvCxnSpPr>
        <p:spPr>
          <a:xfrm>
            <a:off x="69156" y="358533"/>
            <a:ext cx="8520600" cy="0"/>
          </a:xfrm>
          <a:prstGeom prst="straightConnector1">
            <a:avLst/>
          </a:prstGeom>
          <a:noFill/>
          <a:ln w="9525" cap="flat" cmpd="sng">
            <a:solidFill>
              <a:schemeClr val="accent1"/>
            </a:solidFill>
            <a:prstDash val="solid"/>
            <a:round/>
            <a:headEnd type="none" w="med" len="med"/>
            <a:tailEnd type="none" w="med" len="med"/>
          </a:ln>
        </p:spPr>
      </p:cxnSp>
      <p:sp>
        <p:nvSpPr>
          <p:cNvPr id="41" name="TextBox 40">
            <a:extLst>
              <a:ext uri="{FF2B5EF4-FFF2-40B4-BE49-F238E27FC236}">
                <a16:creationId xmlns:a16="http://schemas.microsoft.com/office/drawing/2014/main" id="{EDFCEE61-71F5-4242-A2CD-9F3BD69787D8}"/>
              </a:ext>
            </a:extLst>
          </p:cNvPr>
          <p:cNvSpPr txBox="1"/>
          <p:nvPr/>
        </p:nvSpPr>
        <p:spPr>
          <a:xfrm>
            <a:off x="0" y="-27216"/>
            <a:ext cx="3377210" cy="338554"/>
          </a:xfrm>
          <a:prstGeom prst="rect">
            <a:avLst/>
          </a:prstGeom>
          <a:noFill/>
        </p:spPr>
        <p:txBody>
          <a:bodyPr wrap="square">
            <a:spAutoFit/>
          </a:bodyPr>
          <a:lstStyle/>
          <a:p>
            <a:r>
              <a:rPr lang="en-US" sz="1600" b="1" dirty="0">
                <a:solidFill>
                  <a:schemeClr val="bg1">
                    <a:lumMod val="95000"/>
                  </a:schemeClr>
                </a:solidFill>
                <a:latin typeface="Times New Roman" panose="02020603050405020304" pitchFamily="18" charset="0"/>
                <a:cs typeface="Times New Roman" panose="02020603050405020304" pitchFamily="18" charset="0"/>
              </a:rPr>
              <a:t>EMPLOYEE</a:t>
            </a:r>
            <a:r>
              <a:rPr lang="en-US" sz="1600" b="1" dirty="0">
                <a:latin typeface="Times New Roman" panose="02020603050405020304" pitchFamily="18" charset="0"/>
                <a:cs typeface="Times New Roman" panose="02020603050405020304" pitchFamily="18" charset="0"/>
              </a:rPr>
              <a:t> </a:t>
            </a:r>
            <a:r>
              <a:rPr lang="en-US" sz="1600" b="1" dirty="0">
                <a:solidFill>
                  <a:schemeClr val="bg1"/>
                </a:solidFill>
                <a:latin typeface="Times New Roman" panose="02020603050405020304" pitchFamily="18" charset="0"/>
                <a:cs typeface="Times New Roman" panose="02020603050405020304" pitchFamily="18" charset="0"/>
              </a:rPr>
              <a:t>MODULE</a:t>
            </a:r>
            <a:endParaRPr lang="en-IN" sz="1600" b="1" dirty="0">
              <a:solidFill>
                <a:schemeClr val="bg1"/>
              </a:solidFill>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5B76991B-7A70-4E1A-957D-58B0F3226FA2}"/>
              </a:ext>
            </a:extLst>
          </p:cNvPr>
          <p:cNvSpPr txBox="1"/>
          <p:nvPr/>
        </p:nvSpPr>
        <p:spPr>
          <a:xfrm flipH="1">
            <a:off x="149194" y="1231391"/>
            <a:ext cx="45719" cy="523220"/>
          </a:xfrm>
          <a:prstGeom prst="rect">
            <a:avLst/>
          </a:prstGeom>
          <a:noFill/>
        </p:spPr>
        <p:txBody>
          <a:bodyPr wrap="square">
            <a:spAutoFit/>
          </a:bodyPr>
          <a:lstStyle/>
          <a:p>
            <a:endParaRPr lang="en-US" dirty="0">
              <a:solidFill>
                <a:schemeClr val="bg1"/>
              </a:solidFill>
            </a:endParaRPr>
          </a:p>
          <a:p>
            <a:endParaRPr lang="en-US" dirty="0">
              <a:solidFill>
                <a:schemeClr val="bg1"/>
              </a:solidFill>
            </a:endParaRPr>
          </a:p>
        </p:txBody>
      </p:sp>
      <p:sp>
        <p:nvSpPr>
          <p:cNvPr id="3" name="Subtitle 2">
            <a:extLst>
              <a:ext uri="{FF2B5EF4-FFF2-40B4-BE49-F238E27FC236}">
                <a16:creationId xmlns:a16="http://schemas.microsoft.com/office/drawing/2014/main" id="{1AEE3AAA-0D7E-4501-A2C9-159786FD6799}"/>
              </a:ext>
            </a:extLst>
          </p:cNvPr>
          <p:cNvSpPr>
            <a:spLocks noGrp="1"/>
          </p:cNvSpPr>
          <p:nvPr>
            <p:ph type="subTitle" idx="1"/>
          </p:nvPr>
        </p:nvSpPr>
        <p:spPr>
          <a:xfrm flipH="1">
            <a:off x="1750706" y="4482025"/>
            <a:ext cx="45719" cy="45719"/>
          </a:xfrm>
        </p:spPr>
        <p:txBody>
          <a:bodyPr/>
          <a:lstStyle/>
          <a:p>
            <a:endParaRPr lang="en-US" dirty="0"/>
          </a:p>
          <a:p>
            <a:endParaRPr lang="en-IN" dirty="0"/>
          </a:p>
          <a:p>
            <a:endParaRPr lang="en-IN" dirty="0"/>
          </a:p>
        </p:txBody>
      </p:sp>
      <p:sp>
        <p:nvSpPr>
          <p:cNvPr id="5" name="Title 4">
            <a:extLst>
              <a:ext uri="{FF2B5EF4-FFF2-40B4-BE49-F238E27FC236}">
                <a16:creationId xmlns:a16="http://schemas.microsoft.com/office/drawing/2014/main" id="{F303E3C8-2E16-4E71-87AB-F99878FC72F3}"/>
              </a:ext>
            </a:extLst>
          </p:cNvPr>
          <p:cNvSpPr>
            <a:spLocks noGrp="1"/>
          </p:cNvSpPr>
          <p:nvPr>
            <p:ph type="ctrTitle" idx="5"/>
          </p:nvPr>
        </p:nvSpPr>
        <p:spPr>
          <a:xfrm flipH="1" flipV="1">
            <a:off x="2432606" y="3881042"/>
            <a:ext cx="45719" cy="45719"/>
          </a:xfrm>
        </p:spPr>
        <p:txBody>
          <a:bodyPr/>
          <a:lstStyle/>
          <a:p>
            <a:br>
              <a:rPr lang="en-US" dirty="0"/>
            </a:br>
            <a:endParaRPr lang="en-IN" dirty="0"/>
          </a:p>
        </p:txBody>
      </p:sp>
      <p:sp>
        <p:nvSpPr>
          <p:cNvPr id="7" name="Title 6">
            <a:extLst>
              <a:ext uri="{FF2B5EF4-FFF2-40B4-BE49-F238E27FC236}">
                <a16:creationId xmlns:a16="http://schemas.microsoft.com/office/drawing/2014/main" id="{4D97A795-0C97-4F88-860F-67CB4AE39DA1}"/>
              </a:ext>
            </a:extLst>
          </p:cNvPr>
          <p:cNvSpPr>
            <a:spLocks noGrp="1"/>
          </p:cNvSpPr>
          <p:nvPr>
            <p:ph type="ctrTitle"/>
          </p:nvPr>
        </p:nvSpPr>
        <p:spPr>
          <a:xfrm>
            <a:off x="2310809" y="3353418"/>
            <a:ext cx="121798" cy="68963"/>
          </a:xfrm>
        </p:spPr>
        <p:txBody>
          <a:bodyPr/>
          <a:lstStyle/>
          <a:p>
            <a:r>
              <a:rPr lang="en-US" dirty="0"/>
              <a:t> </a:t>
            </a:r>
            <a:br>
              <a:rPr lang="en-US" dirty="0"/>
            </a:br>
            <a:br>
              <a:rPr lang="en-US" dirty="0"/>
            </a:br>
            <a:endParaRPr lang="en-IN" dirty="0"/>
          </a:p>
        </p:txBody>
      </p:sp>
      <p:sp>
        <p:nvSpPr>
          <p:cNvPr id="11" name="Subtitle 10">
            <a:extLst>
              <a:ext uri="{FF2B5EF4-FFF2-40B4-BE49-F238E27FC236}">
                <a16:creationId xmlns:a16="http://schemas.microsoft.com/office/drawing/2014/main" id="{A0AE2E68-8D61-4289-BC86-88429326F0B6}"/>
              </a:ext>
            </a:extLst>
          </p:cNvPr>
          <p:cNvSpPr>
            <a:spLocks noGrp="1"/>
          </p:cNvSpPr>
          <p:nvPr>
            <p:ph type="subTitle" idx="2"/>
          </p:nvPr>
        </p:nvSpPr>
        <p:spPr>
          <a:xfrm flipH="1">
            <a:off x="7207599" y="4061636"/>
            <a:ext cx="45719" cy="80663"/>
          </a:xfrm>
        </p:spPr>
        <p:txBody>
          <a:bodyPr/>
          <a:lstStyle/>
          <a:p>
            <a:endParaRPr lang="en-US" dirty="0"/>
          </a:p>
          <a:p>
            <a:endParaRPr lang="en-IN" dirty="0"/>
          </a:p>
        </p:txBody>
      </p:sp>
      <p:sp>
        <p:nvSpPr>
          <p:cNvPr id="13" name="Title 12">
            <a:extLst>
              <a:ext uri="{FF2B5EF4-FFF2-40B4-BE49-F238E27FC236}">
                <a16:creationId xmlns:a16="http://schemas.microsoft.com/office/drawing/2014/main" id="{8F49B8AB-B9F1-4F15-BBDD-5668D5D19791}"/>
              </a:ext>
            </a:extLst>
          </p:cNvPr>
          <p:cNvSpPr>
            <a:spLocks noGrp="1"/>
          </p:cNvSpPr>
          <p:nvPr>
            <p:ph type="ctrTitle" idx="4"/>
          </p:nvPr>
        </p:nvSpPr>
        <p:spPr>
          <a:xfrm>
            <a:off x="7502836" y="3673930"/>
            <a:ext cx="45719" cy="45719"/>
          </a:xfrm>
        </p:spPr>
        <p:txBody>
          <a:bodyPr/>
          <a:lstStyle/>
          <a:p>
            <a:br>
              <a:rPr lang="en-US" dirty="0"/>
            </a:br>
            <a:endParaRPr lang="en-IN" dirty="0"/>
          </a:p>
        </p:txBody>
      </p:sp>
      <p:pic>
        <p:nvPicPr>
          <p:cNvPr id="8" name="Picture 7">
            <a:extLst>
              <a:ext uri="{FF2B5EF4-FFF2-40B4-BE49-F238E27FC236}">
                <a16:creationId xmlns:a16="http://schemas.microsoft.com/office/drawing/2014/main" id="{93759C7A-289D-42C0-A717-9EC751C77ABB}"/>
              </a:ext>
            </a:extLst>
          </p:cNvPr>
          <p:cNvPicPr>
            <a:picLocks noChangeAspect="1"/>
          </p:cNvPicPr>
          <p:nvPr/>
        </p:nvPicPr>
        <p:blipFill>
          <a:blip r:embed="rId3"/>
          <a:stretch>
            <a:fillRect/>
          </a:stretch>
        </p:blipFill>
        <p:spPr>
          <a:xfrm>
            <a:off x="199712" y="585538"/>
            <a:ext cx="4225981" cy="2974107"/>
          </a:xfrm>
          <a:prstGeom prst="rect">
            <a:avLst/>
          </a:prstGeom>
        </p:spPr>
      </p:pic>
      <p:pic>
        <p:nvPicPr>
          <p:cNvPr id="14" name="Picture 13">
            <a:extLst>
              <a:ext uri="{FF2B5EF4-FFF2-40B4-BE49-F238E27FC236}">
                <a16:creationId xmlns:a16="http://schemas.microsoft.com/office/drawing/2014/main" id="{0CA69F62-5C21-446A-9A99-B5E394F2D9EA}"/>
              </a:ext>
            </a:extLst>
          </p:cNvPr>
          <p:cNvPicPr>
            <a:picLocks noChangeAspect="1"/>
          </p:cNvPicPr>
          <p:nvPr/>
        </p:nvPicPr>
        <p:blipFill>
          <a:blip r:embed="rId4"/>
          <a:stretch>
            <a:fillRect/>
          </a:stretch>
        </p:blipFill>
        <p:spPr>
          <a:xfrm>
            <a:off x="4476211" y="1580707"/>
            <a:ext cx="4508712" cy="3282232"/>
          </a:xfrm>
          <a:prstGeom prst="rect">
            <a:avLst/>
          </a:prstGeom>
        </p:spPr>
      </p:pic>
      <p:cxnSp>
        <p:nvCxnSpPr>
          <p:cNvPr id="34" name="Connector: Curved 33">
            <a:extLst>
              <a:ext uri="{FF2B5EF4-FFF2-40B4-BE49-F238E27FC236}">
                <a16:creationId xmlns:a16="http://schemas.microsoft.com/office/drawing/2014/main" id="{08F32E24-AFA9-4FA5-BF79-BE68FD19E038}"/>
              </a:ext>
            </a:extLst>
          </p:cNvPr>
          <p:cNvCxnSpPr>
            <a:cxnSpLocks/>
          </p:cNvCxnSpPr>
          <p:nvPr/>
        </p:nvCxnSpPr>
        <p:spPr>
          <a:xfrm>
            <a:off x="935665" y="1580707"/>
            <a:ext cx="3393791" cy="2458339"/>
          </a:xfrm>
          <a:prstGeom prst="curvedConnector3">
            <a:avLst>
              <a:gd name="adj1" fmla="val 50000"/>
            </a:avLst>
          </a:prstGeom>
          <a:ln>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38146008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C0B13B7-8835-423B-932B-B806CDDC7183}"/>
              </a:ext>
            </a:extLst>
          </p:cNvPr>
          <p:cNvSpPr>
            <a:spLocks noGrp="1"/>
          </p:cNvSpPr>
          <p:nvPr>
            <p:ph type="subTitle" idx="1"/>
          </p:nvPr>
        </p:nvSpPr>
        <p:spPr>
          <a:xfrm>
            <a:off x="8321255" y="4742030"/>
            <a:ext cx="45720" cy="45719"/>
          </a:xfrm>
        </p:spPr>
        <p:txBody>
          <a:bodyPr/>
          <a:lstStyle/>
          <a:p>
            <a:endParaRPr lang="en-IN" dirty="0"/>
          </a:p>
          <a:p>
            <a:endParaRPr lang="en-IN" dirty="0"/>
          </a:p>
        </p:txBody>
      </p:sp>
      <p:sp>
        <p:nvSpPr>
          <p:cNvPr id="5" name="Title 4">
            <a:extLst>
              <a:ext uri="{FF2B5EF4-FFF2-40B4-BE49-F238E27FC236}">
                <a16:creationId xmlns:a16="http://schemas.microsoft.com/office/drawing/2014/main" id="{27717DD5-C60B-49A2-A658-9ED2EFC4C5B9}"/>
              </a:ext>
            </a:extLst>
          </p:cNvPr>
          <p:cNvSpPr>
            <a:spLocks noGrp="1"/>
          </p:cNvSpPr>
          <p:nvPr>
            <p:ph type="ctrTitle"/>
          </p:nvPr>
        </p:nvSpPr>
        <p:spPr>
          <a:xfrm flipH="1" flipV="1">
            <a:off x="8366973" y="4276624"/>
            <a:ext cx="45719" cy="45719"/>
          </a:xfrm>
        </p:spPr>
        <p:txBody>
          <a:bodyPr/>
          <a:lstStyle/>
          <a:p>
            <a:br>
              <a:rPr lang="en-IN" dirty="0"/>
            </a:br>
            <a:endParaRPr lang="en-IN" dirty="0"/>
          </a:p>
        </p:txBody>
      </p:sp>
      <p:pic>
        <p:nvPicPr>
          <p:cNvPr id="7" name="Picture 6">
            <a:extLst>
              <a:ext uri="{FF2B5EF4-FFF2-40B4-BE49-F238E27FC236}">
                <a16:creationId xmlns:a16="http://schemas.microsoft.com/office/drawing/2014/main" id="{BEB56B10-AE77-476C-A7EB-C6ABF72AC35E}"/>
              </a:ext>
            </a:extLst>
          </p:cNvPr>
          <p:cNvPicPr>
            <a:picLocks noChangeAspect="1"/>
          </p:cNvPicPr>
          <p:nvPr/>
        </p:nvPicPr>
        <p:blipFill rotWithShape="1">
          <a:blip r:embed="rId2"/>
          <a:srcRect l="31473" t="32110" r="52791" b="49009"/>
          <a:stretch/>
        </p:blipFill>
        <p:spPr>
          <a:xfrm>
            <a:off x="3021515" y="1258512"/>
            <a:ext cx="2135668" cy="1441313"/>
          </a:xfrm>
          <a:prstGeom prst="rect">
            <a:avLst/>
          </a:prstGeom>
        </p:spPr>
      </p:pic>
      <p:pic>
        <p:nvPicPr>
          <p:cNvPr id="8" name="Picture 7">
            <a:extLst>
              <a:ext uri="{FF2B5EF4-FFF2-40B4-BE49-F238E27FC236}">
                <a16:creationId xmlns:a16="http://schemas.microsoft.com/office/drawing/2014/main" id="{12DA9BCE-7580-4535-A3BA-C7F2083A3840}"/>
              </a:ext>
            </a:extLst>
          </p:cNvPr>
          <p:cNvPicPr>
            <a:picLocks noChangeAspect="1"/>
          </p:cNvPicPr>
          <p:nvPr/>
        </p:nvPicPr>
        <p:blipFill>
          <a:blip r:embed="rId3"/>
          <a:stretch>
            <a:fillRect/>
          </a:stretch>
        </p:blipFill>
        <p:spPr>
          <a:xfrm>
            <a:off x="0" y="876491"/>
            <a:ext cx="2628548" cy="1849886"/>
          </a:xfrm>
          <a:prstGeom prst="rect">
            <a:avLst/>
          </a:prstGeom>
        </p:spPr>
      </p:pic>
      <p:pic>
        <p:nvPicPr>
          <p:cNvPr id="13" name="Picture 12">
            <a:extLst>
              <a:ext uri="{FF2B5EF4-FFF2-40B4-BE49-F238E27FC236}">
                <a16:creationId xmlns:a16="http://schemas.microsoft.com/office/drawing/2014/main" id="{5DB52DC4-84A6-4B66-AC49-6BCB982DE62D}"/>
              </a:ext>
            </a:extLst>
          </p:cNvPr>
          <p:cNvPicPr>
            <a:picLocks noChangeAspect="1"/>
          </p:cNvPicPr>
          <p:nvPr/>
        </p:nvPicPr>
        <p:blipFill rotWithShape="1">
          <a:blip r:embed="rId2"/>
          <a:srcRect l="31551" t="56366" r="51550" b="9043"/>
          <a:stretch/>
        </p:blipFill>
        <p:spPr>
          <a:xfrm>
            <a:off x="5720317" y="1593889"/>
            <a:ext cx="2369732" cy="2728454"/>
          </a:xfrm>
          <a:prstGeom prst="rect">
            <a:avLst/>
          </a:prstGeom>
        </p:spPr>
      </p:pic>
      <p:cxnSp>
        <p:nvCxnSpPr>
          <p:cNvPr id="15" name="Straight Arrow Connector 14">
            <a:extLst>
              <a:ext uri="{FF2B5EF4-FFF2-40B4-BE49-F238E27FC236}">
                <a16:creationId xmlns:a16="http://schemas.microsoft.com/office/drawing/2014/main" id="{9601DE11-FDE8-4A6E-B4BB-7E426ACBEC81}"/>
              </a:ext>
            </a:extLst>
          </p:cNvPr>
          <p:cNvCxnSpPr/>
          <p:nvPr/>
        </p:nvCxnSpPr>
        <p:spPr>
          <a:xfrm flipV="1">
            <a:off x="3423683" y="1835343"/>
            <a:ext cx="2296634" cy="287649"/>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7" name="Straight Arrow Connector 16">
            <a:extLst>
              <a:ext uri="{FF2B5EF4-FFF2-40B4-BE49-F238E27FC236}">
                <a16:creationId xmlns:a16="http://schemas.microsoft.com/office/drawing/2014/main" id="{D7A445C4-86D3-4BAA-A83C-086F4C3DD15C}"/>
              </a:ext>
            </a:extLst>
          </p:cNvPr>
          <p:cNvCxnSpPr>
            <a:cxnSpLocks/>
          </p:cNvCxnSpPr>
          <p:nvPr/>
        </p:nvCxnSpPr>
        <p:spPr>
          <a:xfrm flipH="1">
            <a:off x="2813640" y="2736440"/>
            <a:ext cx="361507" cy="453656"/>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pic>
        <p:nvPicPr>
          <p:cNvPr id="19" name="Picture 18">
            <a:extLst>
              <a:ext uri="{FF2B5EF4-FFF2-40B4-BE49-F238E27FC236}">
                <a16:creationId xmlns:a16="http://schemas.microsoft.com/office/drawing/2014/main" id="{5EF63541-2C91-46F8-B8C0-8097CE1583D3}"/>
              </a:ext>
            </a:extLst>
          </p:cNvPr>
          <p:cNvPicPr>
            <a:picLocks noChangeAspect="1"/>
          </p:cNvPicPr>
          <p:nvPr/>
        </p:nvPicPr>
        <p:blipFill rotWithShape="1">
          <a:blip r:embed="rId4"/>
          <a:srcRect l="31783" t="55274" r="29569" b="11111"/>
          <a:stretch/>
        </p:blipFill>
        <p:spPr>
          <a:xfrm>
            <a:off x="346547" y="3226711"/>
            <a:ext cx="3900172" cy="1908191"/>
          </a:xfrm>
          <a:prstGeom prst="rect">
            <a:avLst/>
          </a:prstGeom>
        </p:spPr>
      </p:pic>
      <p:cxnSp>
        <p:nvCxnSpPr>
          <p:cNvPr id="4" name="Straight Arrow Connector 3">
            <a:extLst>
              <a:ext uri="{FF2B5EF4-FFF2-40B4-BE49-F238E27FC236}">
                <a16:creationId xmlns:a16="http://schemas.microsoft.com/office/drawing/2014/main" id="{3C6E7D9D-90FD-496E-BA36-312F448B9754}"/>
              </a:ext>
            </a:extLst>
          </p:cNvPr>
          <p:cNvCxnSpPr/>
          <p:nvPr/>
        </p:nvCxnSpPr>
        <p:spPr>
          <a:xfrm>
            <a:off x="2183219" y="1091609"/>
            <a:ext cx="900223" cy="50228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4" name="Google Shape;596;p28">
            <a:extLst>
              <a:ext uri="{FF2B5EF4-FFF2-40B4-BE49-F238E27FC236}">
                <a16:creationId xmlns:a16="http://schemas.microsoft.com/office/drawing/2014/main" id="{4F22533A-FEDC-4CB1-A96F-29CA5978DB65}"/>
              </a:ext>
            </a:extLst>
          </p:cNvPr>
          <p:cNvCxnSpPr/>
          <p:nvPr/>
        </p:nvCxnSpPr>
        <p:spPr>
          <a:xfrm>
            <a:off x="104598" y="599538"/>
            <a:ext cx="8520600" cy="0"/>
          </a:xfrm>
          <a:prstGeom prst="straightConnector1">
            <a:avLst/>
          </a:prstGeom>
          <a:noFill/>
          <a:ln w="9525" cap="flat" cmpd="sng">
            <a:solidFill>
              <a:schemeClr val="accent1"/>
            </a:solidFill>
            <a:prstDash val="solid"/>
            <a:round/>
            <a:headEnd type="none" w="med" len="med"/>
            <a:tailEnd type="none" w="med" len="med"/>
          </a:ln>
        </p:spPr>
      </p:cxnSp>
      <p:sp>
        <p:nvSpPr>
          <p:cNvPr id="16" name="TextBox 15">
            <a:extLst>
              <a:ext uri="{FF2B5EF4-FFF2-40B4-BE49-F238E27FC236}">
                <a16:creationId xmlns:a16="http://schemas.microsoft.com/office/drawing/2014/main" id="{BF547DA3-0462-4CDC-BE0D-C1C4EA9DDD44}"/>
              </a:ext>
            </a:extLst>
          </p:cNvPr>
          <p:cNvSpPr txBox="1"/>
          <p:nvPr/>
        </p:nvSpPr>
        <p:spPr>
          <a:xfrm>
            <a:off x="46473" y="166818"/>
            <a:ext cx="3377210" cy="338554"/>
          </a:xfrm>
          <a:prstGeom prst="rect">
            <a:avLst/>
          </a:prstGeom>
          <a:noFill/>
        </p:spPr>
        <p:txBody>
          <a:bodyPr wrap="square">
            <a:spAutoFit/>
          </a:bodyPr>
          <a:lstStyle/>
          <a:p>
            <a:r>
              <a:rPr lang="en-US" sz="1600" b="1" dirty="0">
                <a:solidFill>
                  <a:schemeClr val="bg1">
                    <a:lumMod val="95000"/>
                  </a:schemeClr>
                </a:solidFill>
                <a:latin typeface="Times New Roman" panose="02020603050405020304" pitchFamily="18" charset="0"/>
                <a:cs typeface="Times New Roman" panose="02020603050405020304" pitchFamily="18" charset="0"/>
              </a:rPr>
              <a:t>EMPLOYEE</a:t>
            </a:r>
            <a:r>
              <a:rPr lang="en-US" sz="1600" b="1" dirty="0">
                <a:latin typeface="Times New Roman" panose="02020603050405020304" pitchFamily="18" charset="0"/>
                <a:cs typeface="Times New Roman" panose="02020603050405020304" pitchFamily="18" charset="0"/>
              </a:rPr>
              <a:t> </a:t>
            </a:r>
            <a:r>
              <a:rPr lang="en-US" sz="1600" b="1" dirty="0">
                <a:solidFill>
                  <a:schemeClr val="bg1"/>
                </a:solidFill>
                <a:latin typeface="Times New Roman" panose="02020603050405020304" pitchFamily="18" charset="0"/>
                <a:cs typeface="Times New Roman" panose="02020603050405020304" pitchFamily="18" charset="0"/>
              </a:rPr>
              <a:t>MODULE</a:t>
            </a:r>
            <a:endParaRPr lang="en-IN" sz="16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01676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1000"/>
                                        <p:tgtEl>
                                          <p:spTgt spid="13"/>
                                        </p:tgtEl>
                                      </p:cBhvr>
                                    </p:animEffect>
                                    <p:anim calcmode="lin" valueType="num">
                                      <p:cBhvr>
                                        <p:cTn id="37" dur="1000" fill="hold"/>
                                        <p:tgtEl>
                                          <p:spTgt spid="13"/>
                                        </p:tgtEl>
                                        <p:attrNameLst>
                                          <p:attrName>ppt_x</p:attrName>
                                        </p:attrNameLst>
                                      </p:cBhvr>
                                      <p:tavLst>
                                        <p:tav tm="0">
                                          <p:val>
                                            <p:strVal val="#ppt_x"/>
                                          </p:val>
                                        </p:tav>
                                        <p:tav tm="100000">
                                          <p:val>
                                            <p:strVal val="#ppt_x"/>
                                          </p:val>
                                        </p:tav>
                                      </p:tavLst>
                                    </p:anim>
                                    <p:anim calcmode="lin" valueType="num">
                                      <p:cBhvr>
                                        <p:cTn id="3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1000"/>
                                        <p:tgtEl>
                                          <p:spTgt spid="19"/>
                                        </p:tgtEl>
                                      </p:cBhvr>
                                    </p:animEffect>
                                    <p:anim calcmode="lin" valueType="num">
                                      <p:cBhvr>
                                        <p:cTn id="49" dur="1000" fill="hold"/>
                                        <p:tgtEl>
                                          <p:spTgt spid="19"/>
                                        </p:tgtEl>
                                        <p:attrNameLst>
                                          <p:attrName>ppt_x</p:attrName>
                                        </p:attrNameLst>
                                      </p:cBhvr>
                                      <p:tavLst>
                                        <p:tav tm="0">
                                          <p:val>
                                            <p:strVal val="#ppt_x"/>
                                          </p:val>
                                        </p:tav>
                                        <p:tav tm="100000">
                                          <p:val>
                                            <p:strVal val="#ppt_x"/>
                                          </p:val>
                                        </p:tav>
                                      </p:tavLst>
                                    </p:anim>
                                    <p:anim calcmode="lin" valueType="num">
                                      <p:cBhvr>
                                        <p:cTn id="5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28"/>
          <p:cNvSpPr txBox="1">
            <a:spLocks noGrp="1"/>
          </p:cNvSpPr>
          <p:nvPr>
            <p:ph type="ctrTitle" idx="6"/>
          </p:nvPr>
        </p:nvSpPr>
        <p:spPr>
          <a:xfrm flipH="1" flipV="1">
            <a:off x="-312057" y="420914"/>
            <a:ext cx="236846" cy="2089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US" dirty="0"/>
            </a:br>
            <a:endParaRPr dirty="0"/>
          </a:p>
        </p:txBody>
      </p:sp>
      <p:sp>
        <p:nvSpPr>
          <p:cNvPr id="562" name="Google Shape;562;p28"/>
          <p:cNvSpPr txBox="1">
            <a:spLocks noGrp="1"/>
          </p:cNvSpPr>
          <p:nvPr>
            <p:ph type="subTitle" idx="3"/>
          </p:nvPr>
        </p:nvSpPr>
        <p:spPr>
          <a:xfrm>
            <a:off x="1569325" y="3043642"/>
            <a:ext cx="45719" cy="7302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US" dirty="0"/>
          </a:p>
          <a:p>
            <a:pPr marL="0" lvl="0" indent="0" algn="ctr" rtl="0">
              <a:spcBef>
                <a:spcPts val="0"/>
              </a:spcBef>
              <a:spcAft>
                <a:spcPts val="0"/>
              </a:spcAft>
              <a:buNone/>
            </a:pPr>
            <a:endParaRPr lang="en-US" dirty="0"/>
          </a:p>
          <a:p>
            <a:pPr marL="0" lvl="0" indent="0" algn="ctr" rtl="0">
              <a:spcBef>
                <a:spcPts val="0"/>
              </a:spcBef>
              <a:spcAft>
                <a:spcPts val="0"/>
              </a:spcAft>
              <a:buNone/>
            </a:pPr>
            <a:endParaRPr lang="en-US" dirty="0"/>
          </a:p>
          <a:p>
            <a:pPr marL="0" lvl="0" indent="0" algn="ctr" rtl="0">
              <a:spcBef>
                <a:spcPts val="0"/>
              </a:spcBef>
              <a:spcAft>
                <a:spcPts val="0"/>
              </a:spcAft>
              <a:buNone/>
            </a:pPr>
            <a:endParaRPr dirty="0"/>
          </a:p>
        </p:txBody>
      </p:sp>
      <p:cxnSp>
        <p:nvCxnSpPr>
          <p:cNvPr id="596" name="Google Shape;596;p28"/>
          <p:cNvCxnSpPr/>
          <p:nvPr/>
        </p:nvCxnSpPr>
        <p:spPr>
          <a:xfrm>
            <a:off x="194913" y="615756"/>
            <a:ext cx="8520600" cy="0"/>
          </a:xfrm>
          <a:prstGeom prst="straightConnector1">
            <a:avLst/>
          </a:prstGeom>
          <a:noFill/>
          <a:ln w="9525" cap="flat" cmpd="sng">
            <a:solidFill>
              <a:schemeClr val="accent1"/>
            </a:solidFill>
            <a:prstDash val="solid"/>
            <a:round/>
            <a:headEnd type="none" w="med" len="med"/>
            <a:tailEnd type="none" w="med" len="med"/>
          </a:ln>
        </p:spPr>
      </p:cxnSp>
      <p:sp>
        <p:nvSpPr>
          <p:cNvPr id="41" name="TextBox 40">
            <a:extLst>
              <a:ext uri="{FF2B5EF4-FFF2-40B4-BE49-F238E27FC236}">
                <a16:creationId xmlns:a16="http://schemas.microsoft.com/office/drawing/2014/main" id="{EDFCEE61-71F5-4242-A2CD-9F3BD69787D8}"/>
              </a:ext>
            </a:extLst>
          </p:cNvPr>
          <p:cNvSpPr txBox="1"/>
          <p:nvPr/>
        </p:nvSpPr>
        <p:spPr>
          <a:xfrm>
            <a:off x="194913" y="154091"/>
            <a:ext cx="3377210" cy="461665"/>
          </a:xfrm>
          <a:prstGeom prst="rect">
            <a:avLst/>
          </a:prstGeom>
          <a:noFill/>
        </p:spPr>
        <p:txBody>
          <a:bodyPr wrap="square">
            <a:spAutoFit/>
          </a:bodyPr>
          <a:lstStyle/>
          <a:p>
            <a:r>
              <a:rPr lang="en-US" sz="2400" b="1" dirty="0">
                <a:solidFill>
                  <a:schemeClr val="bg1">
                    <a:lumMod val="95000"/>
                  </a:schemeClr>
                </a:solidFill>
                <a:latin typeface="Times New Roman" panose="02020603050405020304" pitchFamily="18" charset="0"/>
                <a:cs typeface="Times New Roman" panose="02020603050405020304" pitchFamily="18" charset="0"/>
              </a:rPr>
              <a:t>HR</a:t>
            </a:r>
            <a:r>
              <a:rPr lang="en-US" sz="2400" b="1" dirty="0">
                <a:latin typeface="Times New Roman" panose="02020603050405020304" pitchFamily="18" charset="0"/>
                <a:cs typeface="Times New Roman" panose="02020603050405020304" pitchFamily="18" charset="0"/>
              </a:rPr>
              <a:t> </a:t>
            </a:r>
            <a:r>
              <a:rPr lang="en-US" sz="2400" b="1" dirty="0">
                <a:solidFill>
                  <a:schemeClr val="bg1"/>
                </a:solidFill>
                <a:latin typeface="Times New Roman" panose="02020603050405020304" pitchFamily="18" charset="0"/>
                <a:cs typeface="Times New Roman" panose="02020603050405020304" pitchFamily="18" charset="0"/>
              </a:rPr>
              <a:t>MODULE</a:t>
            </a:r>
            <a:endParaRPr lang="en-IN" sz="2400" b="1" dirty="0">
              <a:solidFill>
                <a:schemeClr val="bg1"/>
              </a:solidFill>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5B76991B-7A70-4E1A-957D-58B0F3226FA2}"/>
              </a:ext>
            </a:extLst>
          </p:cNvPr>
          <p:cNvSpPr txBox="1"/>
          <p:nvPr/>
        </p:nvSpPr>
        <p:spPr>
          <a:xfrm>
            <a:off x="112805" y="779175"/>
            <a:ext cx="5709701" cy="2800767"/>
          </a:xfrm>
          <a:prstGeom prst="rect">
            <a:avLst/>
          </a:prstGeom>
          <a:noFill/>
        </p:spPr>
        <p:txBody>
          <a:bodyPr wrap="square">
            <a:spAutoFit/>
          </a:bodyPr>
          <a:lstStyle/>
          <a:p>
            <a:r>
              <a:rPr lang="en-US" sz="1600" dirty="0">
                <a:solidFill>
                  <a:schemeClr val="bg1"/>
                </a:solidFill>
              </a:rPr>
              <a:t>HR module is used to maintain the employee’s details such as Adding, Deleting, Modifying the existing data, Searching employee and Communicating with other employees. </a:t>
            </a:r>
          </a:p>
          <a:p>
            <a:endParaRPr lang="en-US" sz="1600" dirty="0">
              <a:solidFill>
                <a:schemeClr val="bg1"/>
              </a:solidFill>
            </a:endParaRPr>
          </a:p>
          <a:p>
            <a:pPr algn="l"/>
            <a:r>
              <a:rPr lang="en-US" sz="1600" b="0" i="0" dirty="0">
                <a:solidFill>
                  <a:schemeClr val="bg1"/>
                </a:solidFill>
                <a:effectLst/>
                <a:latin typeface="+mn-lt"/>
              </a:rPr>
              <a:t>The HR details contains three kind of information. </a:t>
            </a:r>
          </a:p>
          <a:p>
            <a:pPr algn="l"/>
            <a:endParaRPr lang="en-US" sz="1600" b="0" i="0" dirty="0">
              <a:solidFill>
                <a:schemeClr val="bg1"/>
              </a:solidFill>
              <a:effectLst/>
              <a:latin typeface="+mn-lt"/>
            </a:endParaRPr>
          </a:p>
          <a:p>
            <a:pPr marL="285750" indent="-285750" algn="l">
              <a:buClr>
                <a:schemeClr val="bg1"/>
              </a:buClr>
              <a:buFont typeface="Wingdings" panose="05000000000000000000" pitchFamily="2" charset="2"/>
              <a:buChar char="§"/>
            </a:pPr>
            <a:r>
              <a:rPr lang="en-US" sz="1600" b="0" i="0" dirty="0">
                <a:solidFill>
                  <a:schemeClr val="bg1"/>
                </a:solidFill>
                <a:effectLst/>
                <a:latin typeface="+mn-lt"/>
              </a:rPr>
              <a:t> Personal Information </a:t>
            </a:r>
          </a:p>
          <a:p>
            <a:pPr algn="l">
              <a:buClr>
                <a:schemeClr val="bg1"/>
              </a:buClr>
            </a:pPr>
            <a:endParaRPr lang="en-US" sz="1600" b="0" i="0" dirty="0">
              <a:solidFill>
                <a:schemeClr val="bg1"/>
              </a:solidFill>
              <a:effectLst/>
              <a:latin typeface="+mn-lt"/>
            </a:endParaRPr>
          </a:p>
          <a:p>
            <a:pPr marL="285750" indent="-285750" algn="l">
              <a:buClr>
                <a:schemeClr val="bg1"/>
              </a:buClr>
              <a:buFont typeface="Wingdings" panose="05000000000000000000" pitchFamily="2" charset="2"/>
              <a:buChar char="§"/>
            </a:pPr>
            <a:r>
              <a:rPr lang="en-US" sz="1600" dirty="0">
                <a:solidFill>
                  <a:schemeClr val="bg1"/>
                </a:solidFill>
                <a:latin typeface="+mn-lt"/>
              </a:rPr>
              <a:t>Employee</a:t>
            </a:r>
            <a:r>
              <a:rPr lang="en-US" sz="1600" b="0" i="0" dirty="0">
                <a:solidFill>
                  <a:schemeClr val="bg1"/>
                </a:solidFill>
                <a:effectLst/>
                <a:latin typeface="+mn-lt"/>
              </a:rPr>
              <a:t> Information </a:t>
            </a:r>
            <a:endParaRPr lang="en-US" sz="1600" dirty="0">
              <a:solidFill>
                <a:schemeClr val="bg1"/>
              </a:solidFill>
              <a:latin typeface="+mn-lt"/>
            </a:endParaRPr>
          </a:p>
          <a:p>
            <a:pPr algn="l">
              <a:buClr>
                <a:schemeClr val="bg1"/>
              </a:buClr>
            </a:pPr>
            <a:endParaRPr lang="en-US" sz="1600" b="0" i="0" dirty="0">
              <a:solidFill>
                <a:schemeClr val="bg1"/>
              </a:solidFill>
              <a:effectLst/>
              <a:latin typeface="+mn-lt"/>
            </a:endParaRPr>
          </a:p>
          <a:p>
            <a:pPr marL="285750" indent="-285750" algn="l">
              <a:buClr>
                <a:schemeClr val="bg1"/>
              </a:buClr>
              <a:buFont typeface="Wingdings" panose="05000000000000000000" pitchFamily="2" charset="2"/>
              <a:buChar char="§"/>
            </a:pPr>
            <a:r>
              <a:rPr lang="en-US" sz="1600" dirty="0">
                <a:solidFill>
                  <a:schemeClr val="bg1"/>
                </a:solidFill>
                <a:latin typeface="+mn-lt"/>
              </a:rPr>
              <a:t>List</a:t>
            </a:r>
            <a:endParaRPr lang="en-US" sz="1600" b="0" i="0" dirty="0">
              <a:solidFill>
                <a:schemeClr val="bg1"/>
              </a:solidFill>
              <a:effectLst/>
              <a:latin typeface="+mn-lt"/>
            </a:endParaRPr>
          </a:p>
        </p:txBody>
      </p:sp>
      <p:sp>
        <p:nvSpPr>
          <p:cNvPr id="3" name="Subtitle 2">
            <a:extLst>
              <a:ext uri="{FF2B5EF4-FFF2-40B4-BE49-F238E27FC236}">
                <a16:creationId xmlns:a16="http://schemas.microsoft.com/office/drawing/2014/main" id="{1AEE3AAA-0D7E-4501-A2C9-159786FD6799}"/>
              </a:ext>
            </a:extLst>
          </p:cNvPr>
          <p:cNvSpPr>
            <a:spLocks noGrp="1"/>
          </p:cNvSpPr>
          <p:nvPr>
            <p:ph type="subTitle" idx="1"/>
          </p:nvPr>
        </p:nvSpPr>
        <p:spPr>
          <a:xfrm flipH="1">
            <a:off x="1750706" y="4482025"/>
            <a:ext cx="45719" cy="45719"/>
          </a:xfrm>
        </p:spPr>
        <p:txBody>
          <a:bodyPr/>
          <a:lstStyle/>
          <a:p>
            <a:endParaRPr lang="en-US" dirty="0"/>
          </a:p>
          <a:p>
            <a:endParaRPr lang="en-IN" dirty="0"/>
          </a:p>
          <a:p>
            <a:endParaRPr lang="en-IN" dirty="0"/>
          </a:p>
        </p:txBody>
      </p:sp>
      <p:sp>
        <p:nvSpPr>
          <p:cNvPr id="5" name="Title 4">
            <a:extLst>
              <a:ext uri="{FF2B5EF4-FFF2-40B4-BE49-F238E27FC236}">
                <a16:creationId xmlns:a16="http://schemas.microsoft.com/office/drawing/2014/main" id="{F303E3C8-2E16-4E71-87AB-F99878FC72F3}"/>
              </a:ext>
            </a:extLst>
          </p:cNvPr>
          <p:cNvSpPr>
            <a:spLocks noGrp="1"/>
          </p:cNvSpPr>
          <p:nvPr>
            <p:ph type="ctrTitle" idx="5"/>
          </p:nvPr>
        </p:nvSpPr>
        <p:spPr>
          <a:xfrm flipH="1" flipV="1">
            <a:off x="2432606" y="3881042"/>
            <a:ext cx="45719" cy="45719"/>
          </a:xfrm>
        </p:spPr>
        <p:txBody>
          <a:bodyPr/>
          <a:lstStyle/>
          <a:p>
            <a:br>
              <a:rPr lang="en-US" dirty="0"/>
            </a:br>
            <a:endParaRPr lang="en-IN" dirty="0"/>
          </a:p>
        </p:txBody>
      </p:sp>
      <p:sp>
        <p:nvSpPr>
          <p:cNvPr id="7" name="Title 6">
            <a:extLst>
              <a:ext uri="{FF2B5EF4-FFF2-40B4-BE49-F238E27FC236}">
                <a16:creationId xmlns:a16="http://schemas.microsoft.com/office/drawing/2014/main" id="{4D97A795-0C97-4F88-860F-67CB4AE39DA1}"/>
              </a:ext>
            </a:extLst>
          </p:cNvPr>
          <p:cNvSpPr>
            <a:spLocks noGrp="1"/>
          </p:cNvSpPr>
          <p:nvPr>
            <p:ph type="ctrTitle"/>
          </p:nvPr>
        </p:nvSpPr>
        <p:spPr>
          <a:xfrm>
            <a:off x="2310809" y="3353418"/>
            <a:ext cx="121798" cy="68963"/>
          </a:xfrm>
        </p:spPr>
        <p:txBody>
          <a:bodyPr/>
          <a:lstStyle/>
          <a:p>
            <a:r>
              <a:rPr lang="en-US" dirty="0"/>
              <a:t> </a:t>
            </a:r>
            <a:br>
              <a:rPr lang="en-US" dirty="0"/>
            </a:br>
            <a:br>
              <a:rPr lang="en-US" dirty="0"/>
            </a:br>
            <a:endParaRPr lang="en-IN" dirty="0"/>
          </a:p>
        </p:txBody>
      </p:sp>
      <p:sp>
        <p:nvSpPr>
          <p:cNvPr id="11" name="Subtitle 10">
            <a:extLst>
              <a:ext uri="{FF2B5EF4-FFF2-40B4-BE49-F238E27FC236}">
                <a16:creationId xmlns:a16="http://schemas.microsoft.com/office/drawing/2014/main" id="{A0AE2E68-8D61-4289-BC86-88429326F0B6}"/>
              </a:ext>
            </a:extLst>
          </p:cNvPr>
          <p:cNvSpPr>
            <a:spLocks noGrp="1"/>
          </p:cNvSpPr>
          <p:nvPr>
            <p:ph type="subTitle" idx="2"/>
          </p:nvPr>
        </p:nvSpPr>
        <p:spPr>
          <a:xfrm flipH="1">
            <a:off x="7207599" y="4061636"/>
            <a:ext cx="45719" cy="80663"/>
          </a:xfrm>
        </p:spPr>
        <p:txBody>
          <a:bodyPr/>
          <a:lstStyle/>
          <a:p>
            <a:endParaRPr lang="en-US" dirty="0"/>
          </a:p>
          <a:p>
            <a:endParaRPr lang="en-IN" dirty="0"/>
          </a:p>
        </p:txBody>
      </p:sp>
      <p:sp>
        <p:nvSpPr>
          <p:cNvPr id="13" name="Title 12">
            <a:extLst>
              <a:ext uri="{FF2B5EF4-FFF2-40B4-BE49-F238E27FC236}">
                <a16:creationId xmlns:a16="http://schemas.microsoft.com/office/drawing/2014/main" id="{8F49B8AB-B9F1-4F15-BBDD-5668D5D19791}"/>
              </a:ext>
            </a:extLst>
          </p:cNvPr>
          <p:cNvSpPr>
            <a:spLocks noGrp="1"/>
          </p:cNvSpPr>
          <p:nvPr>
            <p:ph type="ctrTitle" idx="4"/>
          </p:nvPr>
        </p:nvSpPr>
        <p:spPr>
          <a:xfrm>
            <a:off x="7502836" y="3673930"/>
            <a:ext cx="45719" cy="45719"/>
          </a:xfrm>
        </p:spPr>
        <p:txBody>
          <a:bodyPr/>
          <a:lstStyle/>
          <a:p>
            <a:br>
              <a:rPr lang="en-US" dirty="0"/>
            </a:br>
            <a:endParaRPr lang="en-IN" dirty="0"/>
          </a:p>
        </p:txBody>
      </p:sp>
      <p:pic>
        <p:nvPicPr>
          <p:cNvPr id="8" name="Picture 7">
            <a:extLst>
              <a:ext uri="{FF2B5EF4-FFF2-40B4-BE49-F238E27FC236}">
                <a16:creationId xmlns:a16="http://schemas.microsoft.com/office/drawing/2014/main" id="{F5DEBB84-7183-4D04-B63F-7B2C1B3A76B3}"/>
              </a:ext>
            </a:extLst>
          </p:cNvPr>
          <p:cNvPicPr>
            <a:picLocks noChangeAspect="1"/>
          </p:cNvPicPr>
          <p:nvPr/>
        </p:nvPicPr>
        <p:blipFill rotWithShape="1">
          <a:blip r:embed="rId3"/>
          <a:srcRect l="20146" t="5499" r="22636" b="5048"/>
          <a:stretch/>
        </p:blipFill>
        <p:spPr>
          <a:xfrm>
            <a:off x="5793267" y="1231392"/>
            <a:ext cx="3334280" cy="3539429"/>
          </a:xfrm>
          <a:prstGeom prst="rect">
            <a:avLst/>
          </a:prstGeom>
        </p:spPr>
      </p:pic>
    </p:spTree>
    <p:extLst>
      <p:ext uri="{BB962C8B-B14F-4D97-AF65-F5344CB8AC3E}">
        <p14:creationId xmlns:p14="http://schemas.microsoft.com/office/powerpoint/2010/main" val="15941832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28"/>
          <p:cNvSpPr txBox="1">
            <a:spLocks noGrp="1"/>
          </p:cNvSpPr>
          <p:nvPr>
            <p:ph type="ctrTitle" idx="6"/>
          </p:nvPr>
        </p:nvSpPr>
        <p:spPr>
          <a:xfrm flipV="1">
            <a:off x="103475" y="849896"/>
            <a:ext cx="45719" cy="14079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US" dirty="0"/>
            </a:br>
            <a:endParaRPr dirty="0"/>
          </a:p>
        </p:txBody>
      </p:sp>
      <p:sp>
        <p:nvSpPr>
          <p:cNvPr id="562" name="Google Shape;562;p28"/>
          <p:cNvSpPr txBox="1">
            <a:spLocks noGrp="1"/>
          </p:cNvSpPr>
          <p:nvPr>
            <p:ph type="subTitle" idx="3"/>
          </p:nvPr>
        </p:nvSpPr>
        <p:spPr>
          <a:xfrm>
            <a:off x="1569325" y="3043642"/>
            <a:ext cx="45719" cy="7302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US" dirty="0"/>
          </a:p>
          <a:p>
            <a:pPr marL="0" lvl="0" indent="0" algn="ctr" rtl="0">
              <a:spcBef>
                <a:spcPts val="0"/>
              </a:spcBef>
              <a:spcAft>
                <a:spcPts val="0"/>
              </a:spcAft>
              <a:buNone/>
            </a:pPr>
            <a:endParaRPr lang="en-US" dirty="0"/>
          </a:p>
          <a:p>
            <a:pPr marL="0" lvl="0" indent="0" algn="ctr" rtl="0">
              <a:spcBef>
                <a:spcPts val="0"/>
              </a:spcBef>
              <a:spcAft>
                <a:spcPts val="0"/>
              </a:spcAft>
              <a:buNone/>
            </a:pPr>
            <a:endParaRPr lang="en-US" dirty="0"/>
          </a:p>
          <a:p>
            <a:pPr marL="0" lvl="0" indent="0" algn="ctr" rtl="0">
              <a:spcBef>
                <a:spcPts val="0"/>
              </a:spcBef>
              <a:spcAft>
                <a:spcPts val="0"/>
              </a:spcAft>
              <a:buNone/>
            </a:pPr>
            <a:endParaRPr dirty="0"/>
          </a:p>
        </p:txBody>
      </p:sp>
      <p:cxnSp>
        <p:nvCxnSpPr>
          <p:cNvPr id="596" name="Google Shape;596;p28"/>
          <p:cNvCxnSpPr/>
          <p:nvPr/>
        </p:nvCxnSpPr>
        <p:spPr>
          <a:xfrm>
            <a:off x="69156" y="358533"/>
            <a:ext cx="8520600" cy="0"/>
          </a:xfrm>
          <a:prstGeom prst="straightConnector1">
            <a:avLst/>
          </a:prstGeom>
          <a:noFill/>
          <a:ln w="9525" cap="flat" cmpd="sng">
            <a:solidFill>
              <a:schemeClr val="accent1"/>
            </a:solidFill>
            <a:prstDash val="solid"/>
            <a:round/>
            <a:headEnd type="none" w="med" len="med"/>
            <a:tailEnd type="none" w="med" len="med"/>
          </a:ln>
        </p:spPr>
      </p:cxnSp>
      <p:sp>
        <p:nvSpPr>
          <p:cNvPr id="41" name="TextBox 40">
            <a:extLst>
              <a:ext uri="{FF2B5EF4-FFF2-40B4-BE49-F238E27FC236}">
                <a16:creationId xmlns:a16="http://schemas.microsoft.com/office/drawing/2014/main" id="{EDFCEE61-71F5-4242-A2CD-9F3BD69787D8}"/>
              </a:ext>
            </a:extLst>
          </p:cNvPr>
          <p:cNvSpPr txBox="1"/>
          <p:nvPr/>
        </p:nvSpPr>
        <p:spPr>
          <a:xfrm>
            <a:off x="0" y="-27216"/>
            <a:ext cx="3377210" cy="338554"/>
          </a:xfrm>
          <a:prstGeom prst="rect">
            <a:avLst/>
          </a:prstGeom>
          <a:noFill/>
        </p:spPr>
        <p:txBody>
          <a:bodyPr wrap="square">
            <a:spAutoFit/>
          </a:bodyPr>
          <a:lstStyle/>
          <a:p>
            <a:r>
              <a:rPr lang="en-US" sz="1600" b="1" dirty="0">
                <a:solidFill>
                  <a:schemeClr val="bg1">
                    <a:lumMod val="95000"/>
                  </a:schemeClr>
                </a:solidFill>
                <a:latin typeface="Times New Roman" panose="02020603050405020304" pitchFamily="18" charset="0"/>
                <a:cs typeface="Times New Roman" panose="02020603050405020304" pitchFamily="18" charset="0"/>
              </a:rPr>
              <a:t>HR</a:t>
            </a:r>
            <a:r>
              <a:rPr lang="en-US" sz="1600" b="1" dirty="0">
                <a:latin typeface="Times New Roman" panose="02020603050405020304" pitchFamily="18" charset="0"/>
                <a:cs typeface="Times New Roman" panose="02020603050405020304" pitchFamily="18" charset="0"/>
              </a:rPr>
              <a:t> </a:t>
            </a:r>
            <a:r>
              <a:rPr lang="en-US" sz="1600" b="1" dirty="0">
                <a:solidFill>
                  <a:schemeClr val="bg1"/>
                </a:solidFill>
                <a:latin typeface="Times New Roman" panose="02020603050405020304" pitchFamily="18" charset="0"/>
                <a:cs typeface="Times New Roman" panose="02020603050405020304" pitchFamily="18" charset="0"/>
              </a:rPr>
              <a:t>MODULE</a:t>
            </a:r>
            <a:endParaRPr lang="en-IN" sz="1600" b="1" dirty="0">
              <a:solidFill>
                <a:schemeClr val="bg1"/>
              </a:solidFill>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5B76991B-7A70-4E1A-957D-58B0F3226FA2}"/>
              </a:ext>
            </a:extLst>
          </p:cNvPr>
          <p:cNvSpPr txBox="1"/>
          <p:nvPr/>
        </p:nvSpPr>
        <p:spPr>
          <a:xfrm flipH="1">
            <a:off x="149194" y="1231391"/>
            <a:ext cx="45719" cy="523220"/>
          </a:xfrm>
          <a:prstGeom prst="rect">
            <a:avLst/>
          </a:prstGeom>
          <a:noFill/>
        </p:spPr>
        <p:txBody>
          <a:bodyPr wrap="square">
            <a:spAutoFit/>
          </a:bodyPr>
          <a:lstStyle/>
          <a:p>
            <a:endParaRPr lang="en-US" dirty="0">
              <a:solidFill>
                <a:schemeClr val="bg1"/>
              </a:solidFill>
            </a:endParaRPr>
          </a:p>
          <a:p>
            <a:endParaRPr lang="en-US" dirty="0">
              <a:solidFill>
                <a:schemeClr val="bg1"/>
              </a:solidFill>
            </a:endParaRPr>
          </a:p>
        </p:txBody>
      </p:sp>
      <p:sp>
        <p:nvSpPr>
          <p:cNvPr id="3" name="Subtitle 2">
            <a:extLst>
              <a:ext uri="{FF2B5EF4-FFF2-40B4-BE49-F238E27FC236}">
                <a16:creationId xmlns:a16="http://schemas.microsoft.com/office/drawing/2014/main" id="{1AEE3AAA-0D7E-4501-A2C9-159786FD6799}"/>
              </a:ext>
            </a:extLst>
          </p:cNvPr>
          <p:cNvSpPr>
            <a:spLocks noGrp="1"/>
          </p:cNvSpPr>
          <p:nvPr>
            <p:ph type="subTitle" idx="1"/>
          </p:nvPr>
        </p:nvSpPr>
        <p:spPr>
          <a:xfrm flipH="1">
            <a:off x="1750706" y="4482025"/>
            <a:ext cx="45719" cy="45719"/>
          </a:xfrm>
        </p:spPr>
        <p:txBody>
          <a:bodyPr/>
          <a:lstStyle/>
          <a:p>
            <a:endParaRPr lang="en-US" dirty="0"/>
          </a:p>
          <a:p>
            <a:endParaRPr lang="en-IN" dirty="0"/>
          </a:p>
          <a:p>
            <a:endParaRPr lang="en-IN" dirty="0"/>
          </a:p>
        </p:txBody>
      </p:sp>
      <p:sp>
        <p:nvSpPr>
          <p:cNvPr id="5" name="Title 4">
            <a:extLst>
              <a:ext uri="{FF2B5EF4-FFF2-40B4-BE49-F238E27FC236}">
                <a16:creationId xmlns:a16="http://schemas.microsoft.com/office/drawing/2014/main" id="{F303E3C8-2E16-4E71-87AB-F99878FC72F3}"/>
              </a:ext>
            </a:extLst>
          </p:cNvPr>
          <p:cNvSpPr>
            <a:spLocks noGrp="1"/>
          </p:cNvSpPr>
          <p:nvPr>
            <p:ph type="ctrTitle" idx="5"/>
          </p:nvPr>
        </p:nvSpPr>
        <p:spPr>
          <a:xfrm flipH="1" flipV="1">
            <a:off x="2432606" y="3881042"/>
            <a:ext cx="45719" cy="45719"/>
          </a:xfrm>
        </p:spPr>
        <p:txBody>
          <a:bodyPr/>
          <a:lstStyle/>
          <a:p>
            <a:br>
              <a:rPr lang="en-US" dirty="0"/>
            </a:br>
            <a:endParaRPr lang="en-IN" dirty="0"/>
          </a:p>
        </p:txBody>
      </p:sp>
      <p:sp>
        <p:nvSpPr>
          <p:cNvPr id="7" name="Title 6">
            <a:extLst>
              <a:ext uri="{FF2B5EF4-FFF2-40B4-BE49-F238E27FC236}">
                <a16:creationId xmlns:a16="http://schemas.microsoft.com/office/drawing/2014/main" id="{4D97A795-0C97-4F88-860F-67CB4AE39DA1}"/>
              </a:ext>
            </a:extLst>
          </p:cNvPr>
          <p:cNvSpPr>
            <a:spLocks noGrp="1"/>
          </p:cNvSpPr>
          <p:nvPr>
            <p:ph type="ctrTitle"/>
          </p:nvPr>
        </p:nvSpPr>
        <p:spPr>
          <a:xfrm>
            <a:off x="2310809" y="3353418"/>
            <a:ext cx="121798" cy="68963"/>
          </a:xfrm>
        </p:spPr>
        <p:txBody>
          <a:bodyPr/>
          <a:lstStyle/>
          <a:p>
            <a:r>
              <a:rPr lang="en-US" dirty="0"/>
              <a:t> </a:t>
            </a:r>
            <a:br>
              <a:rPr lang="en-US" dirty="0"/>
            </a:br>
            <a:br>
              <a:rPr lang="en-US" dirty="0"/>
            </a:br>
            <a:endParaRPr lang="en-IN" dirty="0"/>
          </a:p>
        </p:txBody>
      </p:sp>
      <p:sp>
        <p:nvSpPr>
          <p:cNvPr id="11" name="Subtitle 10">
            <a:extLst>
              <a:ext uri="{FF2B5EF4-FFF2-40B4-BE49-F238E27FC236}">
                <a16:creationId xmlns:a16="http://schemas.microsoft.com/office/drawing/2014/main" id="{A0AE2E68-8D61-4289-BC86-88429326F0B6}"/>
              </a:ext>
            </a:extLst>
          </p:cNvPr>
          <p:cNvSpPr>
            <a:spLocks noGrp="1"/>
          </p:cNvSpPr>
          <p:nvPr>
            <p:ph type="subTitle" idx="2"/>
          </p:nvPr>
        </p:nvSpPr>
        <p:spPr>
          <a:xfrm flipH="1">
            <a:off x="7207599" y="4061636"/>
            <a:ext cx="45719" cy="80663"/>
          </a:xfrm>
        </p:spPr>
        <p:txBody>
          <a:bodyPr/>
          <a:lstStyle/>
          <a:p>
            <a:endParaRPr lang="en-US" dirty="0"/>
          </a:p>
          <a:p>
            <a:endParaRPr lang="en-IN" dirty="0"/>
          </a:p>
        </p:txBody>
      </p:sp>
      <p:sp>
        <p:nvSpPr>
          <p:cNvPr id="13" name="Title 12">
            <a:extLst>
              <a:ext uri="{FF2B5EF4-FFF2-40B4-BE49-F238E27FC236}">
                <a16:creationId xmlns:a16="http://schemas.microsoft.com/office/drawing/2014/main" id="{8F49B8AB-B9F1-4F15-BBDD-5668D5D19791}"/>
              </a:ext>
            </a:extLst>
          </p:cNvPr>
          <p:cNvSpPr>
            <a:spLocks noGrp="1"/>
          </p:cNvSpPr>
          <p:nvPr>
            <p:ph type="ctrTitle" idx="4"/>
          </p:nvPr>
        </p:nvSpPr>
        <p:spPr>
          <a:xfrm>
            <a:off x="7502836" y="3673930"/>
            <a:ext cx="45719" cy="45719"/>
          </a:xfrm>
        </p:spPr>
        <p:txBody>
          <a:bodyPr/>
          <a:lstStyle/>
          <a:p>
            <a:br>
              <a:rPr lang="en-US" dirty="0"/>
            </a:br>
            <a:endParaRPr lang="en-IN" dirty="0"/>
          </a:p>
        </p:txBody>
      </p:sp>
      <p:pic>
        <p:nvPicPr>
          <p:cNvPr id="4" name="Picture 3">
            <a:extLst>
              <a:ext uri="{FF2B5EF4-FFF2-40B4-BE49-F238E27FC236}">
                <a16:creationId xmlns:a16="http://schemas.microsoft.com/office/drawing/2014/main" id="{B24E007A-3A83-4005-9C3F-64B384DCCF2B}"/>
              </a:ext>
            </a:extLst>
          </p:cNvPr>
          <p:cNvPicPr>
            <a:picLocks noChangeAspect="1"/>
          </p:cNvPicPr>
          <p:nvPr/>
        </p:nvPicPr>
        <p:blipFill rotWithShape="1">
          <a:blip r:embed="rId3"/>
          <a:srcRect l="20146" t="11972" r="19380" b="14639"/>
          <a:stretch/>
        </p:blipFill>
        <p:spPr>
          <a:xfrm>
            <a:off x="100655" y="485673"/>
            <a:ext cx="3738056" cy="2551734"/>
          </a:xfrm>
          <a:prstGeom prst="rect">
            <a:avLst/>
          </a:prstGeom>
        </p:spPr>
      </p:pic>
      <p:cxnSp>
        <p:nvCxnSpPr>
          <p:cNvPr id="10" name="Connector: Curved 9">
            <a:extLst>
              <a:ext uri="{FF2B5EF4-FFF2-40B4-BE49-F238E27FC236}">
                <a16:creationId xmlns:a16="http://schemas.microsoft.com/office/drawing/2014/main" id="{D75CF271-4A4D-47FF-83AB-8194BAC4995A}"/>
              </a:ext>
            </a:extLst>
          </p:cNvPr>
          <p:cNvCxnSpPr>
            <a:cxnSpLocks/>
          </p:cNvCxnSpPr>
          <p:nvPr/>
        </p:nvCxnSpPr>
        <p:spPr>
          <a:xfrm>
            <a:off x="730102" y="1231391"/>
            <a:ext cx="4055521" cy="888032"/>
          </a:xfrm>
          <a:prstGeom prst="curvedConnector3">
            <a:avLst/>
          </a:prstGeom>
          <a:ln>
            <a:tailEnd type="triangle"/>
          </a:ln>
        </p:spPr>
        <p:style>
          <a:lnRef idx="2">
            <a:schemeClr val="accent3"/>
          </a:lnRef>
          <a:fillRef idx="0">
            <a:schemeClr val="accent3"/>
          </a:fillRef>
          <a:effectRef idx="1">
            <a:schemeClr val="accent3"/>
          </a:effectRef>
          <a:fontRef idx="minor">
            <a:schemeClr val="tx1"/>
          </a:fontRef>
        </p:style>
      </p:cxnSp>
      <p:pic>
        <p:nvPicPr>
          <p:cNvPr id="15" name="Picture 14">
            <a:extLst>
              <a:ext uri="{FF2B5EF4-FFF2-40B4-BE49-F238E27FC236}">
                <a16:creationId xmlns:a16="http://schemas.microsoft.com/office/drawing/2014/main" id="{AA57F3EA-0DBF-4A04-BB83-B22D078FBAF6}"/>
              </a:ext>
            </a:extLst>
          </p:cNvPr>
          <p:cNvPicPr>
            <a:picLocks noChangeAspect="1"/>
          </p:cNvPicPr>
          <p:nvPr/>
        </p:nvPicPr>
        <p:blipFill rotWithShape="1">
          <a:blip r:embed="rId4"/>
          <a:srcRect l="17163" t="4258" r="25271" b="6971"/>
          <a:stretch/>
        </p:blipFill>
        <p:spPr>
          <a:xfrm>
            <a:off x="4785623" y="437836"/>
            <a:ext cx="3493595" cy="2678830"/>
          </a:xfrm>
          <a:prstGeom prst="rect">
            <a:avLst/>
          </a:prstGeom>
        </p:spPr>
      </p:pic>
      <p:pic>
        <p:nvPicPr>
          <p:cNvPr id="18" name="Picture 17">
            <a:extLst>
              <a:ext uri="{FF2B5EF4-FFF2-40B4-BE49-F238E27FC236}">
                <a16:creationId xmlns:a16="http://schemas.microsoft.com/office/drawing/2014/main" id="{49B82A30-5683-4E61-A1D2-44970959FF5B}"/>
              </a:ext>
            </a:extLst>
          </p:cNvPr>
          <p:cNvPicPr>
            <a:picLocks noChangeAspect="1"/>
          </p:cNvPicPr>
          <p:nvPr/>
        </p:nvPicPr>
        <p:blipFill rotWithShape="1">
          <a:blip r:embed="rId5"/>
          <a:srcRect t="5781"/>
          <a:stretch/>
        </p:blipFill>
        <p:spPr>
          <a:xfrm>
            <a:off x="549809" y="3164546"/>
            <a:ext cx="3643798" cy="1919273"/>
          </a:xfrm>
          <a:prstGeom prst="rect">
            <a:avLst/>
          </a:prstGeom>
        </p:spPr>
      </p:pic>
      <p:pic>
        <p:nvPicPr>
          <p:cNvPr id="20" name="Picture 19">
            <a:extLst>
              <a:ext uri="{FF2B5EF4-FFF2-40B4-BE49-F238E27FC236}">
                <a16:creationId xmlns:a16="http://schemas.microsoft.com/office/drawing/2014/main" id="{84F5B9EB-62EE-438D-9617-AA1C06683B23}"/>
              </a:ext>
            </a:extLst>
          </p:cNvPr>
          <p:cNvPicPr>
            <a:picLocks noChangeAspect="1"/>
          </p:cNvPicPr>
          <p:nvPr/>
        </p:nvPicPr>
        <p:blipFill rotWithShape="1">
          <a:blip r:embed="rId6"/>
          <a:srcRect t="5596"/>
          <a:stretch/>
        </p:blipFill>
        <p:spPr>
          <a:xfrm>
            <a:off x="5522226" y="3191569"/>
            <a:ext cx="2994802" cy="1888571"/>
          </a:xfrm>
          <a:prstGeom prst="rect">
            <a:avLst/>
          </a:prstGeom>
        </p:spPr>
      </p:pic>
      <p:cxnSp>
        <p:nvCxnSpPr>
          <p:cNvPr id="22" name="Straight Arrow Connector 21">
            <a:extLst>
              <a:ext uri="{FF2B5EF4-FFF2-40B4-BE49-F238E27FC236}">
                <a16:creationId xmlns:a16="http://schemas.microsoft.com/office/drawing/2014/main" id="{EA1FDD0D-BF11-4EBD-AFCB-A947DFB1AE04}"/>
              </a:ext>
            </a:extLst>
          </p:cNvPr>
          <p:cNvCxnSpPr/>
          <p:nvPr/>
        </p:nvCxnSpPr>
        <p:spPr>
          <a:xfrm flipH="1">
            <a:off x="2537637" y="2571750"/>
            <a:ext cx="673396" cy="54491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4" name="Straight Arrow Connector 23">
            <a:extLst>
              <a:ext uri="{FF2B5EF4-FFF2-40B4-BE49-F238E27FC236}">
                <a16:creationId xmlns:a16="http://schemas.microsoft.com/office/drawing/2014/main" id="{41DFB9E2-7805-4230-A41F-6AA1B2F7E637}"/>
              </a:ext>
            </a:extLst>
          </p:cNvPr>
          <p:cNvCxnSpPr/>
          <p:nvPr/>
        </p:nvCxnSpPr>
        <p:spPr>
          <a:xfrm>
            <a:off x="3778102" y="2828519"/>
            <a:ext cx="1665768" cy="593862"/>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5405460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1000"/>
                                        <p:tgtEl>
                                          <p:spTgt spid="18"/>
                                        </p:tgtEl>
                                      </p:cBhvr>
                                    </p:animEffect>
                                    <p:anim calcmode="lin" valueType="num">
                                      <p:cBhvr>
                                        <p:cTn id="37" dur="1000" fill="hold"/>
                                        <p:tgtEl>
                                          <p:spTgt spid="18"/>
                                        </p:tgtEl>
                                        <p:attrNameLst>
                                          <p:attrName>ppt_x</p:attrName>
                                        </p:attrNameLst>
                                      </p:cBhvr>
                                      <p:tavLst>
                                        <p:tav tm="0">
                                          <p:val>
                                            <p:strVal val="#ppt_x"/>
                                          </p:val>
                                        </p:tav>
                                        <p:tav tm="100000">
                                          <p:val>
                                            <p:strVal val="#ppt_x"/>
                                          </p:val>
                                        </p:tav>
                                      </p:tavLst>
                                    </p:anim>
                                    <p:anim calcmode="lin" valueType="num">
                                      <p:cBhvr>
                                        <p:cTn id="3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1000"/>
                                        <p:tgtEl>
                                          <p:spTgt spid="20"/>
                                        </p:tgtEl>
                                      </p:cBhvr>
                                    </p:animEffect>
                                    <p:anim calcmode="lin" valueType="num">
                                      <p:cBhvr>
                                        <p:cTn id="49" dur="1000" fill="hold"/>
                                        <p:tgtEl>
                                          <p:spTgt spid="20"/>
                                        </p:tgtEl>
                                        <p:attrNameLst>
                                          <p:attrName>ppt_x</p:attrName>
                                        </p:attrNameLst>
                                      </p:cBhvr>
                                      <p:tavLst>
                                        <p:tav tm="0">
                                          <p:val>
                                            <p:strVal val="#ppt_x"/>
                                          </p:val>
                                        </p:tav>
                                        <p:tav tm="100000">
                                          <p:val>
                                            <p:strVal val="#ppt_x"/>
                                          </p:val>
                                        </p:tav>
                                      </p:tavLst>
                                    </p:anim>
                                    <p:anim calcmode="lin" valueType="num">
                                      <p:cBhvr>
                                        <p:cTn id="5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28"/>
          <p:cNvSpPr txBox="1">
            <a:spLocks noGrp="1"/>
          </p:cNvSpPr>
          <p:nvPr>
            <p:ph type="ctrTitle" idx="6"/>
          </p:nvPr>
        </p:nvSpPr>
        <p:spPr>
          <a:xfrm flipH="1" flipV="1">
            <a:off x="-312057" y="420914"/>
            <a:ext cx="236846" cy="2089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US" dirty="0"/>
            </a:br>
            <a:endParaRPr dirty="0"/>
          </a:p>
        </p:txBody>
      </p:sp>
      <p:sp>
        <p:nvSpPr>
          <p:cNvPr id="562" name="Google Shape;562;p28"/>
          <p:cNvSpPr txBox="1">
            <a:spLocks noGrp="1"/>
          </p:cNvSpPr>
          <p:nvPr>
            <p:ph type="subTitle" idx="3"/>
          </p:nvPr>
        </p:nvSpPr>
        <p:spPr>
          <a:xfrm>
            <a:off x="1569325" y="3043642"/>
            <a:ext cx="45719" cy="7302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US" dirty="0"/>
          </a:p>
          <a:p>
            <a:pPr marL="0" lvl="0" indent="0" algn="ctr" rtl="0">
              <a:spcBef>
                <a:spcPts val="0"/>
              </a:spcBef>
              <a:spcAft>
                <a:spcPts val="0"/>
              </a:spcAft>
              <a:buNone/>
            </a:pPr>
            <a:endParaRPr lang="en-US" dirty="0"/>
          </a:p>
          <a:p>
            <a:pPr marL="0" lvl="0" indent="0" algn="ctr" rtl="0">
              <a:spcBef>
                <a:spcPts val="0"/>
              </a:spcBef>
              <a:spcAft>
                <a:spcPts val="0"/>
              </a:spcAft>
              <a:buNone/>
            </a:pPr>
            <a:endParaRPr lang="en-US" dirty="0"/>
          </a:p>
          <a:p>
            <a:pPr marL="0" lvl="0" indent="0" algn="ctr" rtl="0">
              <a:spcBef>
                <a:spcPts val="0"/>
              </a:spcBef>
              <a:spcAft>
                <a:spcPts val="0"/>
              </a:spcAft>
              <a:buNone/>
            </a:pPr>
            <a:endParaRPr dirty="0"/>
          </a:p>
        </p:txBody>
      </p:sp>
      <p:cxnSp>
        <p:nvCxnSpPr>
          <p:cNvPr id="596" name="Google Shape;596;p28"/>
          <p:cNvCxnSpPr/>
          <p:nvPr/>
        </p:nvCxnSpPr>
        <p:spPr>
          <a:xfrm>
            <a:off x="194913" y="615756"/>
            <a:ext cx="8520600" cy="0"/>
          </a:xfrm>
          <a:prstGeom prst="straightConnector1">
            <a:avLst/>
          </a:prstGeom>
          <a:noFill/>
          <a:ln w="9525" cap="flat" cmpd="sng">
            <a:solidFill>
              <a:schemeClr val="accent1"/>
            </a:solidFill>
            <a:prstDash val="solid"/>
            <a:round/>
            <a:headEnd type="none" w="med" len="med"/>
            <a:tailEnd type="none" w="med" len="med"/>
          </a:ln>
        </p:spPr>
      </p:cxnSp>
      <p:sp>
        <p:nvSpPr>
          <p:cNvPr id="41" name="TextBox 40">
            <a:extLst>
              <a:ext uri="{FF2B5EF4-FFF2-40B4-BE49-F238E27FC236}">
                <a16:creationId xmlns:a16="http://schemas.microsoft.com/office/drawing/2014/main" id="{EDFCEE61-71F5-4242-A2CD-9F3BD69787D8}"/>
              </a:ext>
            </a:extLst>
          </p:cNvPr>
          <p:cNvSpPr txBox="1"/>
          <p:nvPr/>
        </p:nvSpPr>
        <p:spPr>
          <a:xfrm>
            <a:off x="194913" y="154091"/>
            <a:ext cx="3377210" cy="461665"/>
          </a:xfrm>
          <a:prstGeom prst="rect">
            <a:avLst/>
          </a:prstGeom>
          <a:noFill/>
        </p:spPr>
        <p:txBody>
          <a:bodyPr wrap="square">
            <a:spAutoFit/>
          </a:bodyPr>
          <a:lstStyle/>
          <a:p>
            <a:r>
              <a:rPr lang="en-US" sz="2400" b="1" dirty="0">
                <a:solidFill>
                  <a:schemeClr val="bg1">
                    <a:lumMod val="95000"/>
                  </a:schemeClr>
                </a:solidFill>
                <a:latin typeface="Times New Roman" panose="02020603050405020304" pitchFamily="18" charset="0"/>
                <a:cs typeface="Times New Roman" panose="02020603050405020304" pitchFamily="18" charset="0"/>
              </a:rPr>
              <a:t>PAYROLL</a:t>
            </a:r>
            <a:r>
              <a:rPr lang="en-US" sz="2400" b="1" dirty="0">
                <a:latin typeface="Times New Roman" panose="02020603050405020304" pitchFamily="18" charset="0"/>
                <a:cs typeface="Times New Roman" panose="02020603050405020304" pitchFamily="18" charset="0"/>
              </a:rPr>
              <a:t> </a:t>
            </a:r>
            <a:r>
              <a:rPr lang="en-US" sz="2400" b="1" dirty="0">
                <a:solidFill>
                  <a:schemeClr val="bg1"/>
                </a:solidFill>
                <a:latin typeface="Times New Roman" panose="02020603050405020304" pitchFamily="18" charset="0"/>
                <a:cs typeface="Times New Roman" panose="02020603050405020304" pitchFamily="18" charset="0"/>
              </a:rPr>
              <a:t>MODULE</a:t>
            </a:r>
            <a:endParaRPr lang="en-IN" sz="2400" b="1" dirty="0">
              <a:solidFill>
                <a:schemeClr val="bg1"/>
              </a:solidFill>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5B76991B-7A70-4E1A-957D-58B0F3226FA2}"/>
              </a:ext>
            </a:extLst>
          </p:cNvPr>
          <p:cNvSpPr txBox="1"/>
          <p:nvPr/>
        </p:nvSpPr>
        <p:spPr>
          <a:xfrm>
            <a:off x="112805" y="779175"/>
            <a:ext cx="4459195" cy="2354491"/>
          </a:xfrm>
          <a:prstGeom prst="rect">
            <a:avLst/>
          </a:prstGeom>
          <a:noFill/>
        </p:spPr>
        <p:txBody>
          <a:bodyPr wrap="square">
            <a:spAutoFit/>
          </a:bodyPr>
          <a:lstStyle/>
          <a:p>
            <a:r>
              <a:rPr lang="en-US" sz="1700" dirty="0">
                <a:solidFill>
                  <a:schemeClr val="bg1"/>
                </a:solidFill>
              </a:rPr>
              <a:t>In the payroll module, it consists of the information about the employee salary details such as basic pay, allowances, deductions and calculate the gross pay and net pay from the given allowances and deductions. Employee can print their salary slip through print button.</a:t>
            </a:r>
          </a:p>
          <a:p>
            <a:endParaRPr lang="en-US" dirty="0">
              <a:solidFill>
                <a:schemeClr val="bg1"/>
              </a:solidFill>
            </a:endParaRPr>
          </a:p>
          <a:p>
            <a:endParaRPr lang="en-US" dirty="0">
              <a:solidFill>
                <a:schemeClr val="bg1"/>
              </a:solidFill>
            </a:endParaRPr>
          </a:p>
        </p:txBody>
      </p:sp>
      <p:sp>
        <p:nvSpPr>
          <p:cNvPr id="3" name="Subtitle 2">
            <a:extLst>
              <a:ext uri="{FF2B5EF4-FFF2-40B4-BE49-F238E27FC236}">
                <a16:creationId xmlns:a16="http://schemas.microsoft.com/office/drawing/2014/main" id="{1AEE3AAA-0D7E-4501-A2C9-159786FD6799}"/>
              </a:ext>
            </a:extLst>
          </p:cNvPr>
          <p:cNvSpPr>
            <a:spLocks noGrp="1"/>
          </p:cNvSpPr>
          <p:nvPr>
            <p:ph type="subTitle" idx="1"/>
          </p:nvPr>
        </p:nvSpPr>
        <p:spPr>
          <a:xfrm flipH="1">
            <a:off x="1750706" y="4482025"/>
            <a:ext cx="45719" cy="45719"/>
          </a:xfrm>
        </p:spPr>
        <p:txBody>
          <a:bodyPr/>
          <a:lstStyle/>
          <a:p>
            <a:endParaRPr lang="en-US" dirty="0"/>
          </a:p>
          <a:p>
            <a:endParaRPr lang="en-IN" dirty="0"/>
          </a:p>
          <a:p>
            <a:endParaRPr lang="en-IN" dirty="0"/>
          </a:p>
        </p:txBody>
      </p:sp>
      <p:sp>
        <p:nvSpPr>
          <p:cNvPr id="5" name="Title 4">
            <a:extLst>
              <a:ext uri="{FF2B5EF4-FFF2-40B4-BE49-F238E27FC236}">
                <a16:creationId xmlns:a16="http://schemas.microsoft.com/office/drawing/2014/main" id="{F303E3C8-2E16-4E71-87AB-F99878FC72F3}"/>
              </a:ext>
            </a:extLst>
          </p:cNvPr>
          <p:cNvSpPr>
            <a:spLocks noGrp="1"/>
          </p:cNvSpPr>
          <p:nvPr>
            <p:ph type="ctrTitle" idx="5"/>
          </p:nvPr>
        </p:nvSpPr>
        <p:spPr>
          <a:xfrm flipH="1" flipV="1">
            <a:off x="2432606" y="3881042"/>
            <a:ext cx="45719" cy="45719"/>
          </a:xfrm>
        </p:spPr>
        <p:txBody>
          <a:bodyPr/>
          <a:lstStyle/>
          <a:p>
            <a:br>
              <a:rPr lang="en-US" dirty="0"/>
            </a:br>
            <a:endParaRPr lang="en-IN" dirty="0"/>
          </a:p>
        </p:txBody>
      </p:sp>
      <p:sp>
        <p:nvSpPr>
          <p:cNvPr id="7" name="Title 6">
            <a:extLst>
              <a:ext uri="{FF2B5EF4-FFF2-40B4-BE49-F238E27FC236}">
                <a16:creationId xmlns:a16="http://schemas.microsoft.com/office/drawing/2014/main" id="{4D97A795-0C97-4F88-860F-67CB4AE39DA1}"/>
              </a:ext>
            </a:extLst>
          </p:cNvPr>
          <p:cNvSpPr>
            <a:spLocks noGrp="1"/>
          </p:cNvSpPr>
          <p:nvPr>
            <p:ph type="ctrTitle"/>
          </p:nvPr>
        </p:nvSpPr>
        <p:spPr>
          <a:xfrm>
            <a:off x="2310809" y="3353418"/>
            <a:ext cx="121798" cy="68963"/>
          </a:xfrm>
        </p:spPr>
        <p:txBody>
          <a:bodyPr/>
          <a:lstStyle/>
          <a:p>
            <a:r>
              <a:rPr lang="en-US" dirty="0"/>
              <a:t> </a:t>
            </a:r>
            <a:br>
              <a:rPr lang="en-US" dirty="0"/>
            </a:br>
            <a:br>
              <a:rPr lang="en-US" dirty="0"/>
            </a:br>
            <a:endParaRPr lang="en-IN" dirty="0"/>
          </a:p>
        </p:txBody>
      </p:sp>
      <p:sp>
        <p:nvSpPr>
          <p:cNvPr id="11" name="Subtitle 10">
            <a:extLst>
              <a:ext uri="{FF2B5EF4-FFF2-40B4-BE49-F238E27FC236}">
                <a16:creationId xmlns:a16="http://schemas.microsoft.com/office/drawing/2014/main" id="{A0AE2E68-8D61-4289-BC86-88429326F0B6}"/>
              </a:ext>
            </a:extLst>
          </p:cNvPr>
          <p:cNvSpPr>
            <a:spLocks noGrp="1"/>
          </p:cNvSpPr>
          <p:nvPr>
            <p:ph type="subTitle" idx="2"/>
          </p:nvPr>
        </p:nvSpPr>
        <p:spPr>
          <a:xfrm flipH="1">
            <a:off x="7207599" y="4061636"/>
            <a:ext cx="45719" cy="80663"/>
          </a:xfrm>
        </p:spPr>
        <p:txBody>
          <a:bodyPr/>
          <a:lstStyle/>
          <a:p>
            <a:endParaRPr lang="en-US" dirty="0"/>
          </a:p>
          <a:p>
            <a:endParaRPr lang="en-IN" dirty="0"/>
          </a:p>
        </p:txBody>
      </p:sp>
      <p:sp>
        <p:nvSpPr>
          <p:cNvPr id="13" name="Title 12">
            <a:extLst>
              <a:ext uri="{FF2B5EF4-FFF2-40B4-BE49-F238E27FC236}">
                <a16:creationId xmlns:a16="http://schemas.microsoft.com/office/drawing/2014/main" id="{8F49B8AB-B9F1-4F15-BBDD-5668D5D19791}"/>
              </a:ext>
            </a:extLst>
          </p:cNvPr>
          <p:cNvSpPr>
            <a:spLocks noGrp="1"/>
          </p:cNvSpPr>
          <p:nvPr>
            <p:ph type="ctrTitle" idx="4"/>
          </p:nvPr>
        </p:nvSpPr>
        <p:spPr>
          <a:xfrm>
            <a:off x="7502836" y="3673930"/>
            <a:ext cx="45719" cy="45719"/>
          </a:xfrm>
        </p:spPr>
        <p:txBody>
          <a:bodyPr/>
          <a:lstStyle/>
          <a:p>
            <a:br>
              <a:rPr lang="en-US" dirty="0"/>
            </a:br>
            <a:endParaRPr lang="en-IN" dirty="0"/>
          </a:p>
        </p:txBody>
      </p:sp>
      <p:pic>
        <p:nvPicPr>
          <p:cNvPr id="4" name="Picture 3">
            <a:extLst>
              <a:ext uri="{FF2B5EF4-FFF2-40B4-BE49-F238E27FC236}">
                <a16:creationId xmlns:a16="http://schemas.microsoft.com/office/drawing/2014/main" id="{F4E07627-60D3-42D2-B5C0-D66C4CFB7235}"/>
              </a:ext>
            </a:extLst>
          </p:cNvPr>
          <p:cNvPicPr>
            <a:picLocks noChangeAspect="1"/>
          </p:cNvPicPr>
          <p:nvPr/>
        </p:nvPicPr>
        <p:blipFill rotWithShape="1">
          <a:blip r:embed="rId3"/>
          <a:srcRect t="3885"/>
          <a:stretch/>
        </p:blipFill>
        <p:spPr>
          <a:xfrm>
            <a:off x="5258399" y="797651"/>
            <a:ext cx="3545358" cy="3127807"/>
          </a:xfrm>
          <a:prstGeom prst="rect">
            <a:avLst/>
          </a:prstGeom>
        </p:spPr>
      </p:pic>
    </p:spTree>
    <p:extLst>
      <p:ext uri="{BB962C8B-B14F-4D97-AF65-F5344CB8AC3E}">
        <p14:creationId xmlns:p14="http://schemas.microsoft.com/office/powerpoint/2010/main" val="20331627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1000"/>
                                        <p:tgtEl>
                                          <p:spTgt spid="43"/>
                                        </p:tgtEl>
                                      </p:cBhvr>
                                    </p:animEffect>
                                    <p:anim calcmode="lin" valueType="num">
                                      <p:cBhvr>
                                        <p:cTn id="20" dur="1000" fill="hold"/>
                                        <p:tgtEl>
                                          <p:spTgt spid="43"/>
                                        </p:tgtEl>
                                        <p:attrNameLst>
                                          <p:attrName>ppt_x</p:attrName>
                                        </p:attrNameLst>
                                      </p:cBhvr>
                                      <p:tavLst>
                                        <p:tav tm="0">
                                          <p:val>
                                            <p:strVal val="#ppt_x"/>
                                          </p:val>
                                        </p:tav>
                                        <p:tav tm="100000">
                                          <p:val>
                                            <p:strVal val="#ppt_x"/>
                                          </p:val>
                                        </p:tav>
                                      </p:tavLst>
                                    </p:anim>
                                    <p:anim calcmode="lin" valueType="num">
                                      <p:cBhvr>
                                        <p:cTn id="21"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28"/>
          <p:cNvSpPr txBox="1">
            <a:spLocks noGrp="1"/>
          </p:cNvSpPr>
          <p:nvPr>
            <p:ph type="ctrTitle" idx="6"/>
          </p:nvPr>
        </p:nvSpPr>
        <p:spPr>
          <a:xfrm flipH="1" flipV="1">
            <a:off x="-312057" y="420914"/>
            <a:ext cx="236846" cy="2089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US" dirty="0"/>
            </a:br>
            <a:endParaRPr dirty="0"/>
          </a:p>
        </p:txBody>
      </p:sp>
      <p:sp>
        <p:nvSpPr>
          <p:cNvPr id="562" name="Google Shape;562;p28"/>
          <p:cNvSpPr txBox="1">
            <a:spLocks noGrp="1"/>
          </p:cNvSpPr>
          <p:nvPr>
            <p:ph type="subTitle" idx="3"/>
          </p:nvPr>
        </p:nvSpPr>
        <p:spPr>
          <a:xfrm>
            <a:off x="1569325" y="3043642"/>
            <a:ext cx="45719" cy="7302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US" dirty="0"/>
          </a:p>
          <a:p>
            <a:pPr marL="0" lvl="0" indent="0" algn="ctr" rtl="0">
              <a:spcBef>
                <a:spcPts val="0"/>
              </a:spcBef>
              <a:spcAft>
                <a:spcPts val="0"/>
              </a:spcAft>
              <a:buNone/>
            </a:pPr>
            <a:endParaRPr lang="en-US" dirty="0"/>
          </a:p>
          <a:p>
            <a:pPr marL="0" lvl="0" indent="0" algn="ctr" rtl="0">
              <a:spcBef>
                <a:spcPts val="0"/>
              </a:spcBef>
              <a:spcAft>
                <a:spcPts val="0"/>
              </a:spcAft>
              <a:buNone/>
            </a:pPr>
            <a:endParaRPr lang="en-US" dirty="0"/>
          </a:p>
          <a:p>
            <a:pPr marL="0" lvl="0" indent="0" algn="ctr" rtl="0">
              <a:spcBef>
                <a:spcPts val="0"/>
              </a:spcBef>
              <a:spcAft>
                <a:spcPts val="0"/>
              </a:spcAft>
              <a:buNone/>
            </a:pPr>
            <a:endParaRPr dirty="0"/>
          </a:p>
        </p:txBody>
      </p:sp>
      <p:cxnSp>
        <p:nvCxnSpPr>
          <p:cNvPr id="596" name="Google Shape;596;p28"/>
          <p:cNvCxnSpPr/>
          <p:nvPr/>
        </p:nvCxnSpPr>
        <p:spPr>
          <a:xfrm>
            <a:off x="194913" y="615756"/>
            <a:ext cx="8520600" cy="0"/>
          </a:xfrm>
          <a:prstGeom prst="straightConnector1">
            <a:avLst/>
          </a:prstGeom>
          <a:noFill/>
          <a:ln w="9525" cap="flat" cmpd="sng">
            <a:solidFill>
              <a:schemeClr val="accent1"/>
            </a:solidFill>
            <a:prstDash val="solid"/>
            <a:round/>
            <a:headEnd type="none" w="med" len="med"/>
            <a:tailEnd type="none" w="med" len="med"/>
          </a:ln>
        </p:spPr>
      </p:cxnSp>
      <p:sp>
        <p:nvSpPr>
          <p:cNvPr id="41" name="TextBox 40">
            <a:extLst>
              <a:ext uri="{FF2B5EF4-FFF2-40B4-BE49-F238E27FC236}">
                <a16:creationId xmlns:a16="http://schemas.microsoft.com/office/drawing/2014/main" id="{EDFCEE61-71F5-4242-A2CD-9F3BD69787D8}"/>
              </a:ext>
            </a:extLst>
          </p:cNvPr>
          <p:cNvSpPr txBox="1"/>
          <p:nvPr/>
        </p:nvSpPr>
        <p:spPr>
          <a:xfrm>
            <a:off x="194912" y="154091"/>
            <a:ext cx="4306203" cy="461665"/>
          </a:xfrm>
          <a:prstGeom prst="rect">
            <a:avLst/>
          </a:prstGeom>
          <a:noFill/>
        </p:spPr>
        <p:txBody>
          <a:bodyPr wrap="square">
            <a:spAutoFit/>
          </a:bodyPr>
          <a:lstStyle/>
          <a:p>
            <a:r>
              <a:rPr lang="en-US" sz="2400" b="1" dirty="0">
                <a:solidFill>
                  <a:schemeClr val="bg1">
                    <a:lumMod val="95000"/>
                  </a:schemeClr>
                </a:solidFill>
                <a:latin typeface="Times New Roman" panose="02020603050405020304" pitchFamily="18" charset="0"/>
                <a:cs typeface="Times New Roman" panose="02020603050405020304" pitchFamily="18" charset="0"/>
              </a:rPr>
              <a:t>ATTENDANCE</a:t>
            </a:r>
            <a:r>
              <a:rPr lang="en-US" sz="2400" b="1" dirty="0">
                <a:latin typeface="Times New Roman" panose="02020603050405020304" pitchFamily="18" charset="0"/>
                <a:cs typeface="Times New Roman" panose="02020603050405020304" pitchFamily="18" charset="0"/>
              </a:rPr>
              <a:t> </a:t>
            </a:r>
            <a:r>
              <a:rPr lang="en-US" sz="2400" b="1" dirty="0">
                <a:solidFill>
                  <a:schemeClr val="bg1"/>
                </a:solidFill>
                <a:latin typeface="Times New Roman" panose="02020603050405020304" pitchFamily="18" charset="0"/>
                <a:cs typeface="Times New Roman" panose="02020603050405020304" pitchFamily="18" charset="0"/>
              </a:rPr>
              <a:t>MODULE</a:t>
            </a:r>
            <a:endParaRPr lang="en-IN" sz="2400" b="1" dirty="0">
              <a:solidFill>
                <a:schemeClr val="bg1"/>
              </a:solidFill>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5B76991B-7A70-4E1A-957D-58B0F3226FA2}"/>
              </a:ext>
            </a:extLst>
          </p:cNvPr>
          <p:cNvSpPr txBox="1"/>
          <p:nvPr/>
        </p:nvSpPr>
        <p:spPr>
          <a:xfrm>
            <a:off x="198438" y="708292"/>
            <a:ext cx="5718447" cy="1600438"/>
          </a:xfrm>
          <a:prstGeom prst="rect">
            <a:avLst/>
          </a:prstGeom>
          <a:noFill/>
        </p:spPr>
        <p:txBody>
          <a:bodyPr wrap="square">
            <a:spAutoFit/>
          </a:bodyPr>
          <a:lstStyle/>
          <a:p>
            <a:r>
              <a:rPr lang="en-US" dirty="0">
                <a:solidFill>
                  <a:schemeClr val="bg1"/>
                </a:solidFill>
              </a:rPr>
              <a:t>In the Attendance module, it consists of two functions:</a:t>
            </a:r>
          </a:p>
          <a:p>
            <a:pPr marL="285750" indent="-285750">
              <a:buClr>
                <a:schemeClr val="bg1"/>
              </a:buClr>
              <a:buFont typeface="Wingdings" panose="05000000000000000000" pitchFamily="2" charset="2"/>
              <a:buChar char="§"/>
            </a:pPr>
            <a:r>
              <a:rPr lang="en-US" dirty="0">
                <a:solidFill>
                  <a:schemeClr val="bg1"/>
                </a:solidFill>
              </a:rPr>
              <a:t> Submit Attendance: In Submit attendance, the employee’s can submit their attendance and the time will be recorded. </a:t>
            </a:r>
          </a:p>
          <a:p>
            <a:pPr>
              <a:buClr>
                <a:schemeClr val="bg1"/>
              </a:buClr>
            </a:pPr>
            <a:endParaRPr lang="en-US" dirty="0">
              <a:solidFill>
                <a:schemeClr val="bg1"/>
              </a:solidFill>
            </a:endParaRPr>
          </a:p>
          <a:p>
            <a:pPr marL="285750" indent="-285750">
              <a:buClr>
                <a:schemeClr val="bg1"/>
              </a:buClr>
              <a:buFont typeface="Wingdings" panose="05000000000000000000" pitchFamily="2" charset="2"/>
              <a:buChar char="§"/>
            </a:pPr>
            <a:r>
              <a:rPr lang="en-US" dirty="0">
                <a:solidFill>
                  <a:schemeClr val="bg1"/>
                </a:solidFill>
              </a:rPr>
              <a:t> Leave </a:t>
            </a:r>
            <a:r>
              <a:rPr lang="en-US" dirty="0" err="1">
                <a:solidFill>
                  <a:schemeClr val="bg1"/>
                </a:solidFill>
              </a:rPr>
              <a:t>Application:</a:t>
            </a:r>
            <a:r>
              <a:rPr lang="en-US" dirty="0" err="1">
                <a:solidFill>
                  <a:schemeClr val="bg1"/>
                </a:solidFill>
                <a:latin typeface="+mn-lt"/>
              </a:rPr>
              <a:t>In</a:t>
            </a:r>
            <a:r>
              <a:rPr lang="en-US" dirty="0">
                <a:solidFill>
                  <a:schemeClr val="bg1"/>
                </a:solidFill>
                <a:latin typeface="+mn-lt"/>
              </a:rPr>
              <a:t> Leave Application,</a:t>
            </a:r>
            <a:r>
              <a:rPr lang="en-US" b="0" i="0" dirty="0">
                <a:solidFill>
                  <a:schemeClr val="bg1"/>
                </a:solidFill>
                <a:effectLst/>
                <a:latin typeface="+mn-lt"/>
              </a:rPr>
              <a:t> it contains the information about the employees leave details.  They can choose a date and type out their request in the given space. The mail will be sent. </a:t>
            </a:r>
            <a:endParaRPr lang="en-US" dirty="0">
              <a:solidFill>
                <a:schemeClr val="bg1"/>
              </a:solidFill>
            </a:endParaRPr>
          </a:p>
        </p:txBody>
      </p:sp>
      <p:sp>
        <p:nvSpPr>
          <p:cNvPr id="3" name="Subtitle 2">
            <a:extLst>
              <a:ext uri="{FF2B5EF4-FFF2-40B4-BE49-F238E27FC236}">
                <a16:creationId xmlns:a16="http://schemas.microsoft.com/office/drawing/2014/main" id="{1AEE3AAA-0D7E-4501-A2C9-159786FD6799}"/>
              </a:ext>
            </a:extLst>
          </p:cNvPr>
          <p:cNvSpPr>
            <a:spLocks noGrp="1"/>
          </p:cNvSpPr>
          <p:nvPr>
            <p:ph type="subTitle" idx="1"/>
          </p:nvPr>
        </p:nvSpPr>
        <p:spPr>
          <a:xfrm flipH="1">
            <a:off x="1750706" y="4482025"/>
            <a:ext cx="45719" cy="45719"/>
          </a:xfrm>
        </p:spPr>
        <p:txBody>
          <a:bodyPr/>
          <a:lstStyle/>
          <a:p>
            <a:endParaRPr lang="en-US" dirty="0"/>
          </a:p>
          <a:p>
            <a:endParaRPr lang="en-IN" dirty="0"/>
          </a:p>
          <a:p>
            <a:endParaRPr lang="en-IN" dirty="0"/>
          </a:p>
        </p:txBody>
      </p:sp>
      <p:sp>
        <p:nvSpPr>
          <p:cNvPr id="5" name="Title 4">
            <a:extLst>
              <a:ext uri="{FF2B5EF4-FFF2-40B4-BE49-F238E27FC236}">
                <a16:creationId xmlns:a16="http://schemas.microsoft.com/office/drawing/2014/main" id="{F303E3C8-2E16-4E71-87AB-F99878FC72F3}"/>
              </a:ext>
            </a:extLst>
          </p:cNvPr>
          <p:cNvSpPr>
            <a:spLocks noGrp="1"/>
          </p:cNvSpPr>
          <p:nvPr>
            <p:ph type="ctrTitle" idx="5"/>
          </p:nvPr>
        </p:nvSpPr>
        <p:spPr>
          <a:xfrm flipH="1" flipV="1">
            <a:off x="2432606" y="3881042"/>
            <a:ext cx="45719" cy="45719"/>
          </a:xfrm>
        </p:spPr>
        <p:txBody>
          <a:bodyPr/>
          <a:lstStyle/>
          <a:p>
            <a:br>
              <a:rPr lang="en-US" dirty="0"/>
            </a:br>
            <a:endParaRPr lang="en-IN" dirty="0"/>
          </a:p>
        </p:txBody>
      </p:sp>
      <p:sp>
        <p:nvSpPr>
          <p:cNvPr id="7" name="Title 6">
            <a:extLst>
              <a:ext uri="{FF2B5EF4-FFF2-40B4-BE49-F238E27FC236}">
                <a16:creationId xmlns:a16="http://schemas.microsoft.com/office/drawing/2014/main" id="{4D97A795-0C97-4F88-860F-67CB4AE39DA1}"/>
              </a:ext>
            </a:extLst>
          </p:cNvPr>
          <p:cNvSpPr>
            <a:spLocks noGrp="1"/>
          </p:cNvSpPr>
          <p:nvPr>
            <p:ph type="ctrTitle"/>
          </p:nvPr>
        </p:nvSpPr>
        <p:spPr>
          <a:xfrm>
            <a:off x="2310809" y="3353418"/>
            <a:ext cx="121798" cy="68963"/>
          </a:xfrm>
        </p:spPr>
        <p:txBody>
          <a:bodyPr/>
          <a:lstStyle/>
          <a:p>
            <a:r>
              <a:rPr lang="en-US" dirty="0"/>
              <a:t> </a:t>
            </a:r>
            <a:br>
              <a:rPr lang="en-US" dirty="0"/>
            </a:br>
            <a:br>
              <a:rPr lang="en-US" dirty="0"/>
            </a:br>
            <a:endParaRPr lang="en-IN" dirty="0"/>
          </a:p>
        </p:txBody>
      </p:sp>
      <p:sp>
        <p:nvSpPr>
          <p:cNvPr id="11" name="Subtitle 10">
            <a:extLst>
              <a:ext uri="{FF2B5EF4-FFF2-40B4-BE49-F238E27FC236}">
                <a16:creationId xmlns:a16="http://schemas.microsoft.com/office/drawing/2014/main" id="{A0AE2E68-8D61-4289-BC86-88429326F0B6}"/>
              </a:ext>
            </a:extLst>
          </p:cNvPr>
          <p:cNvSpPr>
            <a:spLocks noGrp="1"/>
          </p:cNvSpPr>
          <p:nvPr>
            <p:ph type="subTitle" idx="2"/>
          </p:nvPr>
        </p:nvSpPr>
        <p:spPr>
          <a:xfrm flipH="1">
            <a:off x="7207599" y="4061636"/>
            <a:ext cx="45719" cy="80663"/>
          </a:xfrm>
        </p:spPr>
        <p:txBody>
          <a:bodyPr/>
          <a:lstStyle/>
          <a:p>
            <a:endParaRPr lang="en-US" dirty="0"/>
          </a:p>
          <a:p>
            <a:endParaRPr lang="en-IN" dirty="0"/>
          </a:p>
        </p:txBody>
      </p:sp>
      <p:sp>
        <p:nvSpPr>
          <p:cNvPr id="13" name="Title 12">
            <a:extLst>
              <a:ext uri="{FF2B5EF4-FFF2-40B4-BE49-F238E27FC236}">
                <a16:creationId xmlns:a16="http://schemas.microsoft.com/office/drawing/2014/main" id="{8F49B8AB-B9F1-4F15-BBDD-5668D5D19791}"/>
              </a:ext>
            </a:extLst>
          </p:cNvPr>
          <p:cNvSpPr>
            <a:spLocks noGrp="1"/>
          </p:cNvSpPr>
          <p:nvPr>
            <p:ph type="ctrTitle" idx="4"/>
          </p:nvPr>
        </p:nvSpPr>
        <p:spPr>
          <a:xfrm>
            <a:off x="7502836" y="3673930"/>
            <a:ext cx="45719" cy="45719"/>
          </a:xfrm>
        </p:spPr>
        <p:txBody>
          <a:bodyPr/>
          <a:lstStyle/>
          <a:p>
            <a:br>
              <a:rPr lang="en-US" dirty="0"/>
            </a:br>
            <a:endParaRPr lang="en-IN" dirty="0"/>
          </a:p>
        </p:txBody>
      </p:sp>
      <p:pic>
        <p:nvPicPr>
          <p:cNvPr id="12" name="Picture 11">
            <a:extLst>
              <a:ext uri="{FF2B5EF4-FFF2-40B4-BE49-F238E27FC236}">
                <a16:creationId xmlns:a16="http://schemas.microsoft.com/office/drawing/2014/main" id="{A7CCED3F-4CB5-4F36-9CA1-9684AF171016}"/>
              </a:ext>
            </a:extLst>
          </p:cNvPr>
          <p:cNvPicPr>
            <a:picLocks noChangeAspect="1"/>
          </p:cNvPicPr>
          <p:nvPr/>
        </p:nvPicPr>
        <p:blipFill>
          <a:blip r:embed="rId3"/>
          <a:stretch>
            <a:fillRect/>
          </a:stretch>
        </p:blipFill>
        <p:spPr>
          <a:xfrm>
            <a:off x="6130704" y="779175"/>
            <a:ext cx="2588147" cy="2329919"/>
          </a:xfrm>
          <a:prstGeom prst="rect">
            <a:avLst/>
          </a:prstGeom>
        </p:spPr>
      </p:pic>
    </p:spTree>
    <p:extLst>
      <p:ext uri="{BB962C8B-B14F-4D97-AF65-F5344CB8AC3E}">
        <p14:creationId xmlns:p14="http://schemas.microsoft.com/office/powerpoint/2010/main" val="3428032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28"/>
          <p:cNvSpPr txBox="1">
            <a:spLocks noGrp="1"/>
          </p:cNvSpPr>
          <p:nvPr>
            <p:ph type="ctrTitle" idx="6"/>
          </p:nvPr>
        </p:nvSpPr>
        <p:spPr>
          <a:xfrm flipV="1">
            <a:off x="103475" y="849896"/>
            <a:ext cx="45719" cy="14079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US" dirty="0"/>
            </a:br>
            <a:endParaRPr dirty="0"/>
          </a:p>
        </p:txBody>
      </p:sp>
      <p:sp>
        <p:nvSpPr>
          <p:cNvPr id="562" name="Google Shape;562;p28"/>
          <p:cNvSpPr txBox="1">
            <a:spLocks noGrp="1"/>
          </p:cNvSpPr>
          <p:nvPr>
            <p:ph type="subTitle" idx="3"/>
          </p:nvPr>
        </p:nvSpPr>
        <p:spPr>
          <a:xfrm>
            <a:off x="1569325" y="3043642"/>
            <a:ext cx="45719" cy="7302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US" dirty="0"/>
          </a:p>
          <a:p>
            <a:pPr marL="0" lvl="0" indent="0" algn="ctr" rtl="0">
              <a:spcBef>
                <a:spcPts val="0"/>
              </a:spcBef>
              <a:spcAft>
                <a:spcPts val="0"/>
              </a:spcAft>
              <a:buNone/>
            </a:pPr>
            <a:endParaRPr lang="en-US" dirty="0"/>
          </a:p>
          <a:p>
            <a:pPr marL="0" lvl="0" indent="0" algn="ctr" rtl="0">
              <a:spcBef>
                <a:spcPts val="0"/>
              </a:spcBef>
              <a:spcAft>
                <a:spcPts val="0"/>
              </a:spcAft>
              <a:buNone/>
            </a:pPr>
            <a:endParaRPr lang="en-US" dirty="0"/>
          </a:p>
          <a:p>
            <a:pPr marL="0" lvl="0" indent="0" algn="ctr" rtl="0">
              <a:spcBef>
                <a:spcPts val="0"/>
              </a:spcBef>
              <a:spcAft>
                <a:spcPts val="0"/>
              </a:spcAft>
              <a:buNone/>
            </a:pPr>
            <a:endParaRPr dirty="0"/>
          </a:p>
        </p:txBody>
      </p:sp>
      <p:cxnSp>
        <p:nvCxnSpPr>
          <p:cNvPr id="596" name="Google Shape;596;p28"/>
          <p:cNvCxnSpPr/>
          <p:nvPr/>
        </p:nvCxnSpPr>
        <p:spPr>
          <a:xfrm>
            <a:off x="69156" y="358533"/>
            <a:ext cx="8520600" cy="0"/>
          </a:xfrm>
          <a:prstGeom prst="straightConnector1">
            <a:avLst/>
          </a:prstGeom>
          <a:noFill/>
          <a:ln w="9525" cap="flat" cmpd="sng">
            <a:solidFill>
              <a:schemeClr val="accent1"/>
            </a:solidFill>
            <a:prstDash val="solid"/>
            <a:round/>
            <a:headEnd type="none" w="med" len="med"/>
            <a:tailEnd type="none" w="med" len="med"/>
          </a:ln>
        </p:spPr>
      </p:cxnSp>
      <p:sp>
        <p:nvSpPr>
          <p:cNvPr id="41" name="TextBox 40">
            <a:extLst>
              <a:ext uri="{FF2B5EF4-FFF2-40B4-BE49-F238E27FC236}">
                <a16:creationId xmlns:a16="http://schemas.microsoft.com/office/drawing/2014/main" id="{EDFCEE61-71F5-4242-A2CD-9F3BD69787D8}"/>
              </a:ext>
            </a:extLst>
          </p:cNvPr>
          <p:cNvSpPr txBox="1"/>
          <p:nvPr/>
        </p:nvSpPr>
        <p:spPr>
          <a:xfrm>
            <a:off x="0" y="-27216"/>
            <a:ext cx="3377210" cy="338554"/>
          </a:xfrm>
          <a:prstGeom prst="rect">
            <a:avLst/>
          </a:prstGeom>
          <a:noFill/>
        </p:spPr>
        <p:txBody>
          <a:bodyPr wrap="square">
            <a:spAutoFit/>
          </a:bodyPr>
          <a:lstStyle/>
          <a:p>
            <a:r>
              <a:rPr lang="en-US" sz="1600" b="1" dirty="0">
                <a:solidFill>
                  <a:schemeClr val="bg1">
                    <a:lumMod val="95000"/>
                  </a:schemeClr>
                </a:solidFill>
                <a:latin typeface="Times New Roman" panose="02020603050405020304" pitchFamily="18" charset="0"/>
                <a:cs typeface="Times New Roman" panose="02020603050405020304" pitchFamily="18" charset="0"/>
              </a:rPr>
              <a:t>ATTENDANCE</a:t>
            </a:r>
            <a:r>
              <a:rPr lang="en-US" sz="1600" b="1" dirty="0">
                <a:latin typeface="Times New Roman" panose="02020603050405020304" pitchFamily="18" charset="0"/>
                <a:cs typeface="Times New Roman" panose="02020603050405020304" pitchFamily="18" charset="0"/>
              </a:rPr>
              <a:t> </a:t>
            </a:r>
            <a:r>
              <a:rPr lang="en-US" sz="1600" b="1" dirty="0">
                <a:solidFill>
                  <a:schemeClr val="bg1"/>
                </a:solidFill>
                <a:latin typeface="Times New Roman" panose="02020603050405020304" pitchFamily="18" charset="0"/>
                <a:cs typeface="Times New Roman" panose="02020603050405020304" pitchFamily="18" charset="0"/>
              </a:rPr>
              <a:t>MODULE</a:t>
            </a:r>
            <a:endParaRPr lang="en-IN" sz="1600" b="1" dirty="0">
              <a:solidFill>
                <a:schemeClr val="bg1"/>
              </a:solidFill>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5B76991B-7A70-4E1A-957D-58B0F3226FA2}"/>
              </a:ext>
            </a:extLst>
          </p:cNvPr>
          <p:cNvSpPr txBox="1"/>
          <p:nvPr/>
        </p:nvSpPr>
        <p:spPr>
          <a:xfrm flipH="1">
            <a:off x="149194" y="1231391"/>
            <a:ext cx="45719" cy="523220"/>
          </a:xfrm>
          <a:prstGeom prst="rect">
            <a:avLst/>
          </a:prstGeom>
          <a:noFill/>
        </p:spPr>
        <p:txBody>
          <a:bodyPr wrap="square">
            <a:spAutoFit/>
          </a:bodyPr>
          <a:lstStyle/>
          <a:p>
            <a:endParaRPr lang="en-US" dirty="0">
              <a:solidFill>
                <a:schemeClr val="bg1"/>
              </a:solidFill>
            </a:endParaRPr>
          </a:p>
          <a:p>
            <a:endParaRPr lang="en-US" dirty="0">
              <a:solidFill>
                <a:schemeClr val="bg1"/>
              </a:solidFill>
            </a:endParaRPr>
          </a:p>
        </p:txBody>
      </p:sp>
      <p:sp>
        <p:nvSpPr>
          <p:cNvPr id="3" name="Subtitle 2">
            <a:extLst>
              <a:ext uri="{FF2B5EF4-FFF2-40B4-BE49-F238E27FC236}">
                <a16:creationId xmlns:a16="http://schemas.microsoft.com/office/drawing/2014/main" id="{1AEE3AAA-0D7E-4501-A2C9-159786FD6799}"/>
              </a:ext>
            </a:extLst>
          </p:cNvPr>
          <p:cNvSpPr>
            <a:spLocks noGrp="1"/>
          </p:cNvSpPr>
          <p:nvPr>
            <p:ph type="subTitle" idx="1"/>
          </p:nvPr>
        </p:nvSpPr>
        <p:spPr>
          <a:xfrm flipH="1">
            <a:off x="1750706" y="4482025"/>
            <a:ext cx="45719" cy="45719"/>
          </a:xfrm>
        </p:spPr>
        <p:txBody>
          <a:bodyPr/>
          <a:lstStyle/>
          <a:p>
            <a:endParaRPr lang="en-US" dirty="0"/>
          </a:p>
          <a:p>
            <a:endParaRPr lang="en-IN" dirty="0"/>
          </a:p>
          <a:p>
            <a:endParaRPr lang="en-IN" dirty="0"/>
          </a:p>
        </p:txBody>
      </p:sp>
      <p:sp>
        <p:nvSpPr>
          <p:cNvPr id="5" name="Title 4">
            <a:extLst>
              <a:ext uri="{FF2B5EF4-FFF2-40B4-BE49-F238E27FC236}">
                <a16:creationId xmlns:a16="http://schemas.microsoft.com/office/drawing/2014/main" id="{F303E3C8-2E16-4E71-87AB-F99878FC72F3}"/>
              </a:ext>
            </a:extLst>
          </p:cNvPr>
          <p:cNvSpPr>
            <a:spLocks noGrp="1"/>
          </p:cNvSpPr>
          <p:nvPr>
            <p:ph type="ctrTitle" idx="5"/>
          </p:nvPr>
        </p:nvSpPr>
        <p:spPr>
          <a:xfrm flipH="1" flipV="1">
            <a:off x="2432606" y="3881042"/>
            <a:ext cx="45719" cy="45719"/>
          </a:xfrm>
        </p:spPr>
        <p:txBody>
          <a:bodyPr/>
          <a:lstStyle/>
          <a:p>
            <a:br>
              <a:rPr lang="en-US" dirty="0"/>
            </a:br>
            <a:endParaRPr lang="en-IN" dirty="0"/>
          </a:p>
        </p:txBody>
      </p:sp>
      <p:sp>
        <p:nvSpPr>
          <p:cNvPr id="7" name="Title 6">
            <a:extLst>
              <a:ext uri="{FF2B5EF4-FFF2-40B4-BE49-F238E27FC236}">
                <a16:creationId xmlns:a16="http://schemas.microsoft.com/office/drawing/2014/main" id="{4D97A795-0C97-4F88-860F-67CB4AE39DA1}"/>
              </a:ext>
            </a:extLst>
          </p:cNvPr>
          <p:cNvSpPr>
            <a:spLocks noGrp="1"/>
          </p:cNvSpPr>
          <p:nvPr>
            <p:ph type="ctrTitle"/>
          </p:nvPr>
        </p:nvSpPr>
        <p:spPr>
          <a:xfrm>
            <a:off x="2310809" y="3353418"/>
            <a:ext cx="121798" cy="68963"/>
          </a:xfrm>
        </p:spPr>
        <p:txBody>
          <a:bodyPr/>
          <a:lstStyle/>
          <a:p>
            <a:r>
              <a:rPr lang="en-US" dirty="0"/>
              <a:t> </a:t>
            </a:r>
            <a:br>
              <a:rPr lang="en-US" dirty="0"/>
            </a:br>
            <a:br>
              <a:rPr lang="en-US" dirty="0"/>
            </a:br>
            <a:endParaRPr lang="en-IN" dirty="0"/>
          </a:p>
        </p:txBody>
      </p:sp>
      <p:sp>
        <p:nvSpPr>
          <p:cNvPr id="11" name="Subtitle 10">
            <a:extLst>
              <a:ext uri="{FF2B5EF4-FFF2-40B4-BE49-F238E27FC236}">
                <a16:creationId xmlns:a16="http://schemas.microsoft.com/office/drawing/2014/main" id="{A0AE2E68-8D61-4289-BC86-88429326F0B6}"/>
              </a:ext>
            </a:extLst>
          </p:cNvPr>
          <p:cNvSpPr>
            <a:spLocks noGrp="1"/>
          </p:cNvSpPr>
          <p:nvPr>
            <p:ph type="subTitle" idx="2"/>
          </p:nvPr>
        </p:nvSpPr>
        <p:spPr>
          <a:xfrm flipH="1">
            <a:off x="7207599" y="4061636"/>
            <a:ext cx="45719" cy="80663"/>
          </a:xfrm>
        </p:spPr>
        <p:txBody>
          <a:bodyPr/>
          <a:lstStyle/>
          <a:p>
            <a:endParaRPr lang="en-US" dirty="0"/>
          </a:p>
          <a:p>
            <a:endParaRPr lang="en-IN" dirty="0"/>
          </a:p>
        </p:txBody>
      </p:sp>
      <p:sp>
        <p:nvSpPr>
          <p:cNvPr id="13" name="Title 12">
            <a:extLst>
              <a:ext uri="{FF2B5EF4-FFF2-40B4-BE49-F238E27FC236}">
                <a16:creationId xmlns:a16="http://schemas.microsoft.com/office/drawing/2014/main" id="{8F49B8AB-B9F1-4F15-BBDD-5668D5D19791}"/>
              </a:ext>
            </a:extLst>
          </p:cNvPr>
          <p:cNvSpPr>
            <a:spLocks noGrp="1"/>
          </p:cNvSpPr>
          <p:nvPr>
            <p:ph type="ctrTitle" idx="4"/>
          </p:nvPr>
        </p:nvSpPr>
        <p:spPr>
          <a:xfrm>
            <a:off x="7502836" y="3673930"/>
            <a:ext cx="45719" cy="45719"/>
          </a:xfrm>
        </p:spPr>
        <p:txBody>
          <a:bodyPr/>
          <a:lstStyle/>
          <a:p>
            <a:br>
              <a:rPr lang="en-US" dirty="0"/>
            </a:br>
            <a:endParaRPr lang="en-IN" dirty="0"/>
          </a:p>
        </p:txBody>
      </p:sp>
      <p:pic>
        <p:nvPicPr>
          <p:cNvPr id="6" name="Picture 5">
            <a:extLst>
              <a:ext uri="{FF2B5EF4-FFF2-40B4-BE49-F238E27FC236}">
                <a16:creationId xmlns:a16="http://schemas.microsoft.com/office/drawing/2014/main" id="{318E148C-E90A-420C-84C4-13AC067117B9}"/>
              </a:ext>
            </a:extLst>
          </p:cNvPr>
          <p:cNvPicPr>
            <a:picLocks noChangeAspect="1"/>
          </p:cNvPicPr>
          <p:nvPr/>
        </p:nvPicPr>
        <p:blipFill>
          <a:blip r:embed="rId3"/>
          <a:stretch>
            <a:fillRect/>
          </a:stretch>
        </p:blipFill>
        <p:spPr>
          <a:xfrm>
            <a:off x="70350" y="456335"/>
            <a:ext cx="2588147" cy="2329919"/>
          </a:xfrm>
          <a:prstGeom prst="rect">
            <a:avLst/>
          </a:prstGeom>
        </p:spPr>
      </p:pic>
      <p:pic>
        <p:nvPicPr>
          <p:cNvPr id="9" name="Picture 8">
            <a:extLst>
              <a:ext uri="{FF2B5EF4-FFF2-40B4-BE49-F238E27FC236}">
                <a16:creationId xmlns:a16="http://schemas.microsoft.com/office/drawing/2014/main" id="{FF22C07E-8639-4193-A220-F0F1F46ABB69}"/>
              </a:ext>
            </a:extLst>
          </p:cNvPr>
          <p:cNvPicPr>
            <a:picLocks noChangeAspect="1"/>
          </p:cNvPicPr>
          <p:nvPr/>
        </p:nvPicPr>
        <p:blipFill>
          <a:blip r:embed="rId4"/>
          <a:stretch>
            <a:fillRect/>
          </a:stretch>
        </p:blipFill>
        <p:spPr>
          <a:xfrm>
            <a:off x="2725516" y="456335"/>
            <a:ext cx="2310771" cy="1125042"/>
          </a:xfrm>
          <a:prstGeom prst="rect">
            <a:avLst/>
          </a:prstGeom>
        </p:spPr>
      </p:pic>
      <p:pic>
        <p:nvPicPr>
          <p:cNvPr id="14" name="Picture 13">
            <a:extLst>
              <a:ext uri="{FF2B5EF4-FFF2-40B4-BE49-F238E27FC236}">
                <a16:creationId xmlns:a16="http://schemas.microsoft.com/office/drawing/2014/main" id="{E70106F9-52E8-40B1-A98A-88D934B1F945}"/>
              </a:ext>
            </a:extLst>
          </p:cNvPr>
          <p:cNvPicPr>
            <a:picLocks noChangeAspect="1"/>
          </p:cNvPicPr>
          <p:nvPr/>
        </p:nvPicPr>
        <p:blipFill>
          <a:blip r:embed="rId5"/>
          <a:stretch>
            <a:fillRect/>
          </a:stretch>
        </p:blipFill>
        <p:spPr>
          <a:xfrm>
            <a:off x="2746727" y="1679178"/>
            <a:ext cx="2287123" cy="1125042"/>
          </a:xfrm>
          <a:prstGeom prst="rect">
            <a:avLst/>
          </a:prstGeom>
        </p:spPr>
      </p:pic>
      <p:pic>
        <p:nvPicPr>
          <p:cNvPr id="17" name="Picture 16">
            <a:extLst>
              <a:ext uri="{FF2B5EF4-FFF2-40B4-BE49-F238E27FC236}">
                <a16:creationId xmlns:a16="http://schemas.microsoft.com/office/drawing/2014/main" id="{02FA7232-FC28-40F2-9D5A-98ED15FD129A}"/>
              </a:ext>
            </a:extLst>
          </p:cNvPr>
          <p:cNvPicPr>
            <a:picLocks noChangeAspect="1"/>
          </p:cNvPicPr>
          <p:nvPr/>
        </p:nvPicPr>
        <p:blipFill>
          <a:blip r:embed="rId6"/>
          <a:stretch>
            <a:fillRect/>
          </a:stretch>
        </p:blipFill>
        <p:spPr>
          <a:xfrm>
            <a:off x="102642" y="2861477"/>
            <a:ext cx="2520519" cy="2101264"/>
          </a:xfrm>
          <a:prstGeom prst="rect">
            <a:avLst/>
          </a:prstGeom>
        </p:spPr>
      </p:pic>
      <p:pic>
        <p:nvPicPr>
          <p:cNvPr id="21" name="Picture 20">
            <a:extLst>
              <a:ext uri="{FF2B5EF4-FFF2-40B4-BE49-F238E27FC236}">
                <a16:creationId xmlns:a16="http://schemas.microsoft.com/office/drawing/2014/main" id="{24CCC2B1-0FDA-45A2-A826-95286BA10AAA}"/>
              </a:ext>
            </a:extLst>
          </p:cNvPr>
          <p:cNvPicPr>
            <a:picLocks noChangeAspect="1"/>
          </p:cNvPicPr>
          <p:nvPr/>
        </p:nvPicPr>
        <p:blipFill>
          <a:blip r:embed="rId7"/>
          <a:stretch>
            <a:fillRect/>
          </a:stretch>
        </p:blipFill>
        <p:spPr>
          <a:xfrm>
            <a:off x="2746727" y="2902021"/>
            <a:ext cx="2404392" cy="1998083"/>
          </a:xfrm>
          <a:prstGeom prst="rect">
            <a:avLst/>
          </a:prstGeom>
        </p:spPr>
      </p:pic>
      <p:pic>
        <p:nvPicPr>
          <p:cNvPr id="25" name="Picture 24">
            <a:extLst>
              <a:ext uri="{FF2B5EF4-FFF2-40B4-BE49-F238E27FC236}">
                <a16:creationId xmlns:a16="http://schemas.microsoft.com/office/drawing/2014/main" id="{9487140E-E357-4F0C-920D-15219AC8D458}"/>
              </a:ext>
            </a:extLst>
          </p:cNvPr>
          <p:cNvPicPr>
            <a:picLocks noChangeAspect="1"/>
          </p:cNvPicPr>
          <p:nvPr/>
        </p:nvPicPr>
        <p:blipFill>
          <a:blip r:embed="rId8"/>
          <a:stretch>
            <a:fillRect/>
          </a:stretch>
        </p:blipFill>
        <p:spPr>
          <a:xfrm>
            <a:off x="5857731" y="540259"/>
            <a:ext cx="3071126" cy="4244708"/>
          </a:xfrm>
          <a:prstGeom prst="rect">
            <a:avLst/>
          </a:prstGeom>
        </p:spPr>
      </p:pic>
      <p:cxnSp>
        <p:nvCxnSpPr>
          <p:cNvPr id="27" name="Straight Arrow Connector 26">
            <a:extLst>
              <a:ext uri="{FF2B5EF4-FFF2-40B4-BE49-F238E27FC236}">
                <a16:creationId xmlns:a16="http://schemas.microsoft.com/office/drawing/2014/main" id="{2BA1A944-ABBB-400D-8E06-23E4E3447F24}"/>
              </a:ext>
            </a:extLst>
          </p:cNvPr>
          <p:cNvCxnSpPr>
            <a:cxnSpLocks/>
            <a:endCxn id="9" idx="1"/>
          </p:cNvCxnSpPr>
          <p:nvPr/>
        </p:nvCxnSpPr>
        <p:spPr>
          <a:xfrm flipV="1">
            <a:off x="1615044" y="1018856"/>
            <a:ext cx="1110472" cy="474146"/>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30" name="Straight Arrow Connector 29">
            <a:extLst>
              <a:ext uri="{FF2B5EF4-FFF2-40B4-BE49-F238E27FC236}">
                <a16:creationId xmlns:a16="http://schemas.microsoft.com/office/drawing/2014/main" id="{7E087AB2-4C93-4BD4-90CE-26D57C5022BF}"/>
              </a:ext>
            </a:extLst>
          </p:cNvPr>
          <p:cNvCxnSpPr/>
          <p:nvPr/>
        </p:nvCxnSpPr>
        <p:spPr>
          <a:xfrm>
            <a:off x="3232298" y="1393204"/>
            <a:ext cx="197185" cy="285974"/>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32" name="Straight Arrow Connector 31">
            <a:extLst>
              <a:ext uri="{FF2B5EF4-FFF2-40B4-BE49-F238E27FC236}">
                <a16:creationId xmlns:a16="http://schemas.microsoft.com/office/drawing/2014/main" id="{21C5ECED-931E-4161-989A-6449BBFD222D}"/>
              </a:ext>
            </a:extLst>
          </p:cNvPr>
          <p:cNvCxnSpPr/>
          <p:nvPr/>
        </p:nvCxnSpPr>
        <p:spPr>
          <a:xfrm flipH="1">
            <a:off x="610143" y="2069805"/>
            <a:ext cx="158571" cy="832216"/>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34" name="Straight Arrow Connector 33">
            <a:extLst>
              <a:ext uri="{FF2B5EF4-FFF2-40B4-BE49-F238E27FC236}">
                <a16:creationId xmlns:a16="http://schemas.microsoft.com/office/drawing/2014/main" id="{5EE78C1B-ACD6-4829-AF7A-F240F593FCDA}"/>
              </a:ext>
            </a:extLst>
          </p:cNvPr>
          <p:cNvCxnSpPr/>
          <p:nvPr/>
        </p:nvCxnSpPr>
        <p:spPr>
          <a:xfrm flipV="1">
            <a:off x="999460" y="4401879"/>
            <a:ext cx="1782603" cy="498225"/>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35" name="Oval 34">
            <a:extLst>
              <a:ext uri="{FF2B5EF4-FFF2-40B4-BE49-F238E27FC236}">
                <a16:creationId xmlns:a16="http://schemas.microsoft.com/office/drawing/2014/main" id="{3A955926-39A7-424C-A8C5-8A3E0F45DDFD}"/>
              </a:ext>
            </a:extLst>
          </p:cNvPr>
          <p:cNvSpPr/>
          <p:nvPr/>
        </p:nvSpPr>
        <p:spPr>
          <a:xfrm>
            <a:off x="5857731" y="2402958"/>
            <a:ext cx="2287123" cy="713708"/>
          </a:xfrm>
          <a:prstGeom prst="ellipse">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614458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1000"/>
                                        <p:tgtEl>
                                          <p:spTgt spid="14"/>
                                        </p:tgtEl>
                                      </p:cBhvr>
                                    </p:animEffect>
                                    <p:anim calcmode="lin" valueType="num">
                                      <p:cBhvr>
                                        <p:cTn id="37" dur="1000" fill="hold"/>
                                        <p:tgtEl>
                                          <p:spTgt spid="14"/>
                                        </p:tgtEl>
                                        <p:attrNameLst>
                                          <p:attrName>ppt_x</p:attrName>
                                        </p:attrNameLst>
                                      </p:cBhvr>
                                      <p:tavLst>
                                        <p:tav tm="0">
                                          <p:val>
                                            <p:strVal val="#ppt_x"/>
                                          </p:val>
                                        </p:tav>
                                        <p:tav tm="100000">
                                          <p:val>
                                            <p:strVal val="#ppt_x"/>
                                          </p:val>
                                        </p:tav>
                                      </p:tavLst>
                                    </p:anim>
                                    <p:anim calcmode="lin" valueType="num">
                                      <p:cBhvr>
                                        <p:cTn id="3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1000"/>
                                        <p:tgtEl>
                                          <p:spTgt spid="17"/>
                                        </p:tgtEl>
                                      </p:cBhvr>
                                    </p:animEffect>
                                    <p:anim calcmode="lin" valueType="num">
                                      <p:cBhvr>
                                        <p:cTn id="49" dur="1000" fill="hold"/>
                                        <p:tgtEl>
                                          <p:spTgt spid="17"/>
                                        </p:tgtEl>
                                        <p:attrNameLst>
                                          <p:attrName>ppt_x</p:attrName>
                                        </p:attrNameLst>
                                      </p:cBhvr>
                                      <p:tavLst>
                                        <p:tav tm="0">
                                          <p:val>
                                            <p:strVal val="#ppt_x"/>
                                          </p:val>
                                        </p:tav>
                                        <p:tav tm="100000">
                                          <p:val>
                                            <p:strVal val="#ppt_x"/>
                                          </p:val>
                                        </p:tav>
                                      </p:tavLst>
                                    </p:anim>
                                    <p:anim calcmode="lin" valueType="num">
                                      <p:cBhvr>
                                        <p:cTn id="5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1000"/>
                                        <p:tgtEl>
                                          <p:spTgt spid="21"/>
                                        </p:tgtEl>
                                      </p:cBhvr>
                                    </p:animEffect>
                                    <p:anim calcmode="lin" valueType="num">
                                      <p:cBhvr>
                                        <p:cTn id="61" dur="1000" fill="hold"/>
                                        <p:tgtEl>
                                          <p:spTgt spid="21"/>
                                        </p:tgtEl>
                                        <p:attrNameLst>
                                          <p:attrName>ppt_x</p:attrName>
                                        </p:attrNameLst>
                                      </p:cBhvr>
                                      <p:tavLst>
                                        <p:tav tm="0">
                                          <p:val>
                                            <p:strVal val="#ppt_x"/>
                                          </p:val>
                                        </p:tav>
                                        <p:tav tm="100000">
                                          <p:val>
                                            <p:strVal val="#ppt_x"/>
                                          </p:val>
                                        </p:tav>
                                      </p:tavLst>
                                    </p:anim>
                                    <p:anim calcmode="lin" valueType="num">
                                      <p:cBhvr>
                                        <p:cTn id="62"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1000"/>
                                        <p:tgtEl>
                                          <p:spTgt spid="25"/>
                                        </p:tgtEl>
                                      </p:cBhvr>
                                    </p:animEffect>
                                    <p:anim calcmode="lin" valueType="num">
                                      <p:cBhvr>
                                        <p:cTn id="68" dur="1000" fill="hold"/>
                                        <p:tgtEl>
                                          <p:spTgt spid="25"/>
                                        </p:tgtEl>
                                        <p:attrNameLst>
                                          <p:attrName>ppt_x</p:attrName>
                                        </p:attrNameLst>
                                      </p:cBhvr>
                                      <p:tavLst>
                                        <p:tav tm="0">
                                          <p:val>
                                            <p:strVal val="#ppt_x"/>
                                          </p:val>
                                        </p:tav>
                                        <p:tav tm="100000">
                                          <p:val>
                                            <p:strVal val="#ppt_x"/>
                                          </p:val>
                                        </p:tav>
                                      </p:tavLst>
                                    </p:anim>
                                    <p:anim calcmode="lin" valueType="num">
                                      <p:cBhvr>
                                        <p:cTn id="6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5"/>
                                        </p:tgtEl>
                                        <p:attrNameLst>
                                          <p:attrName>style.visibility</p:attrName>
                                        </p:attrNameLst>
                                      </p:cBhvr>
                                      <p:to>
                                        <p:strVal val="visible"/>
                                      </p:to>
                                    </p:set>
                                    <p:animEffect transition="in" filter="fade">
                                      <p:cBhvr>
                                        <p:cTn id="7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3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28"/>
          <p:cNvSpPr txBox="1">
            <a:spLocks noGrp="1"/>
          </p:cNvSpPr>
          <p:nvPr>
            <p:ph type="ctrTitle" idx="6"/>
          </p:nvPr>
        </p:nvSpPr>
        <p:spPr>
          <a:xfrm flipH="1" flipV="1">
            <a:off x="-312057" y="420914"/>
            <a:ext cx="236846" cy="2089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US" dirty="0"/>
            </a:br>
            <a:endParaRPr dirty="0"/>
          </a:p>
        </p:txBody>
      </p:sp>
      <p:sp>
        <p:nvSpPr>
          <p:cNvPr id="562" name="Google Shape;562;p28"/>
          <p:cNvSpPr txBox="1">
            <a:spLocks noGrp="1"/>
          </p:cNvSpPr>
          <p:nvPr>
            <p:ph type="subTitle" idx="3"/>
          </p:nvPr>
        </p:nvSpPr>
        <p:spPr>
          <a:xfrm>
            <a:off x="1569325" y="3043642"/>
            <a:ext cx="45719" cy="7302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US" dirty="0"/>
          </a:p>
          <a:p>
            <a:pPr marL="0" lvl="0" indent="0" algn="ctr" rtl="0">
              <a:spcBef>
                <a:spcPts val="0"/>
              </a:spcBef>
              <a:spcAft>
                <a:spcPts val="0"/>
              </a:spcAft>
              <a:buNone/>
            </a:pPr>
            <a:endParaRPr lang="en-US" dirty="0"/>
          </a:p>
          <a:p>
            <a:pPr marL="0" lvl="0" indent="0" algn="ctr" rtl="0">
              <a:spcBef>
                <a:spcPts val="0"/>
              </a:spcBef>
              <a:spcAft>
                <a:spcPts val="0"/>
              </a:spcAft>
              <a:buNone/>
            </a:pPr>
            <a:endParaRPr lang="en-US" dirty="0"/>
          </a:p>
          <a:p>
            <a:pPr marL="0" lvl="0" indent="0" algn="ctr" rtl="0">
              <a:spcBef>
                <a:spcPts val="0"/>
              </a:spcBef>
              <a:spcAft>
                <a:spcPts val="0"/>
              </a:spcAft>
              <a:buNone/>
            </a:pPr>
            <a:endParaRPr dirty="0"/>
          </a:p>
        </p:txBody>
      </p:sp>
      <p:cxnSp>
        <p:nvCxnSpPr>
          <p:cNvPr id="596" name="Google Shape;596;p28"/>
          <p:cNvCxnSpPr/>
          <p:nvPr/>
        </p:nvCxnSpPr>
        <p:spPr>
          <a:xfrm>
            <a:off x="194913" y="615756"/>
            <a:ext cx="8520600" cy="0"/>
          </a:xfrm>
          <a:prstGeom prst="straightConnector1">
            <a:avLst/>
          </a:prstGeom>
          <a:noFill/>
          <a:ln w="9525" cap="flat" cmpd="sng">
            <a:solidFill>
              <a:schemeClr val="accent1"/>
            </a:solidFill>
            <a:prstDash val="solid"/>
            <a:round/>
            <a:headEnd type="none" w="med" len="med"/>
            <a:tailEnd type="none" w="med" len="med"/>
          </a:ln>
        </p:spPr>
      </p:cxnSp>
      <p:sp>
        <p:nvSpPr>
          <p:cNvPr id="41" name="TextBox 40">
            <a:extLst>
              <a:ext uri="{FF2B5EF4-FFF2-40B4-BE49-F238E27FC236}">
                <a16:creationId xmlns:a16="http://schemas.microsoft.com/office/drawing/2014/main" id="{EDFCEE61-71F5-4242-A2CD-9F3BD69787D8}"/>
              </a:ext>
            </a:extLst>
          </p:cNvPr>
          <p:cNvSpPr txBox="1"/>
          <p:nvPr/>
        </p:nvSpPr>
        <p:spPr>
          <a:xfrm>
            <a:off x="194912" y="154091"/>
            <a:ext cx="4306203" cy="461665"/>
          </a:xfrm>
          <a:prstGeom prst="rect">
            <a:avLst/>
          </a:prstGeom>
          <a:noFill/>
        </p:spPr>
        <p:txBody>
          <a:bodyPr wrap="square">
            <a:spAutoFit/>
          </a:bodyPr>
          <a:lstStyle/>
          <a:p>
            <a:r>
              <a:rPr lang="en-US" sz="2400" b="1" dirty="0">
                <a:solidFill>
                  <a:schemeClr val="bg1">
                    <a:lumMod val="95000"/>
                  </a:schemeClr>
                </a:solidFill>
                <a:latin typeface="Times New Roman" panose="02020603050405020304" pitchFamily="18" charset="0"/>
                <a:cs typeface="Times New Roman" panose="02020603050405020304" pitchFamily="18" charset="0"/>
              </a:rPr>
              <a:t>PROJECT</a:t>
            </a:r>
            <a:r>
              <a:rPr lang="en-US" sz="2400" b="1" dirty="0">
                <a:latin typeface="Times New Roman" panose="02020603050405020304" pitchFamily="18" charset="0"/>
                <a:cs typeface="Times New Roman" panose="02020603050405020304" pitchFamily="18" charset="0"/>
              </a:rPr>
              <a:t> </a:t>
            </a:r>
            <a:r>
              <a:rPr lang="en-US" sz="2400" b="1" dirty="0">
                <a:solidFill>
                  <a:schemeClr val="bg1"/>
                </a:solidFill>
                <a:latin typeface="Times New Roman" panose="02020603050405020304" pitchFamily="18" charset="0"/>
                <a:cs typeface="Times New Roman" panose="02020603050405020304" pitchFamily="18" charset="0"/>
              </a:rPr>
              <a:t>MODULE</a:t>
            </a:r>
            <a:endParaRPr lang="en-IN" sz="2400" b="1" dirty="0">
              <a:solidFill>
                <a:schemeClr val="bg1"/>
              </a:solidFill>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5B76991B-7A70-4E1A-957D-58B0F3226FA2}"/>
              </a:ext>
            </a:extLst>
          </p:cNvPr>
          <p:cNvSpPr txBox="1"/>
          <p:nvPr/>
        </p:nvSpPr>
        <p:spPr>
          <a:xfrm>
            <a:off x="112805" y="779175"/>
            <a:ext cx="8074976" cy="3508653"/>
          </a:xfrm>
          <a:prstGeom prst="rect">
            <a:avLst/>
          </a:prstGeom>
          <a:noFill/>
        </p:spPr>
        <p:txBody>
          <a:bodyPr wrap="square">
            <a:spAutoFit/>
          </a:bodyPr>
          <a:lstStyle/>
          <a:p>
            <a:r>
              <a:rPr lang="en-US" sz="1600" dirty="0">
                <a:solidFill>
                  <a:schemeClr val="bg1"/>
                </a:solidFill>
              </a:rPr>
              <a:t>In Project module, employee should upload their weekly report on respective project.</a:t>
            </a:r>
          </a:p>
          <a:p>
            <a:r>
              <a:rPr lang="en-US" sz="1600" dirty="0">
                <a:solidFill>
                  <a:schemeClr val="bg1"/>
                </a:solidFill>
              </a:rPr>
              <a:t>HR can access them and evaluate , and provide CIE based on their report.</a:t>
            </a:r>
          </a:p>
          <a:p>
            <a:endParaRPr lang="en-US" sz="1600" dirty="0">
              <a:solidFill>
                <a:schemeClr val="bg1"/>
              </a:solidFill>
            </a:endParaRPr>
          </a:p>
          <a:p>
            <a:r>
              <a:rPr lang="en-US" sz="1600" dirty="0">
                <a:solidFill>
                  <a:schemeClr val="bg1"/>
                </a:solidFill>
              </a:rPr>
              <a:t>This module is used to monitor the employees, their work performance and the involvement of them in the organization. </a:t>
            </a:r>
          </a:p>
          <a:p>
            <a:endParaRPr lang="en-US" sz="1600" dirty="0">
              <a:solidFill>
                <a:schemeClr val="bg1"/>
              </a:solidFill>
            </a:endParaRPr>
          </a:p>
          <a:p>
            <a:r>
              <a:rPr lang="en-US" sz="1600" dirty="0">
                <a:solidFill>
                  <a:schemeClr val="bg1"/>
                </a:solidFill>
              </a:rPr>
              <a:t>Employee Projects:</a:t>
            </a:r>
          </a:p>
          <a:p>
            <a:r>
              <a:rPr lang="en-US" sz="1600" dirty="0">
                <a:solidFill>
                  <a:schemeClr val="bg1"/>
                </a:solidFill>
              </a:rPr>
              <a:t>1.Cyber Security</a:t>
            </a:r>
          </a:p>
          <a:p>
            <a:r>
              <a:rPr lang="en-US" sz="1600" dirty="0">
                <a:solidFill>
                  <a:schemeClr val="bg1"/>
                </a:solidFill>
              </a:rPr>
              <a:t>2.Graphic Designing</a:t>
            </a:r>
          </a:p>
          <a:p>
            <a:r>
              <a:rPr lang="en-US" sz="1600" dirty="0">
                <a:solidFill>
                  <a:schemeClr val="bg1"/>
                </a:solidFill>
              </a:rPr>
              <a:t>3.AI &amp; ML</a:t>
            </a:r>
          </a:p>
          <a:p>
            <a:endParaRPr lang="en-US" sz="1600" dirty="0">
              <a:solidFill>
                <a:schemeClr val="bg1"/>
              </a:solidFill>
            </a:endParaRPr>
          </a:p>
          <a:p>
            <a:r>
              <a:rPr lang="en-US" sz="1600" dirty="0">
                <a:solidFill>
                  <a:schemeClr val="bg1"/>
                </a:solidFill>
              </a:rPr>
              <a:t>Trainee Projects:</a:t>
            </a:r>
          </a:p>
          <a:p>
            <a:r>
              <a:rPr lang="en-US" sz="1600" dirty="0">
                <a:solidFill>
                  <a:schemeClr val="bg1"/>
                </a:solidFill>
              </a:rPr>
              <a:t>1.Advanced C++</a:t>
            </a:r>
          </a:p>
          <a:p>
            <a:endParaRPr lang="en-US" dirty="0">
              <a:solidFill>
                <a:schemeClr val="bg1"/>
              </a:solidFill>
            </a:endParaRPr>
          </a:p>
        </p:txBody>
      </p:sp>
      <p:sp>
        <p:nvSpPr>
          <p:cNvPr id="3" name="Subtitle 2">
            <a:extLst>
              <a:ext uri="{FF2B5EF4-FFF2-40B4-BE49-F238E27FC236}">
                <a16:creationId xmlns:a16="http://schemas.microsoft.com/office/drawing/2014/main" id="{1AEE3AAA-0D7E-4501-A2C9-159786FD6799}"/>
              </a:ext>
            </a:extLst>
          </p:cNvPr>
          <p:cNvSpPr>
            <a:spLocks noGrp="1"/>
          </p:cNvSpPr>
          <p:nvPr>
            <p:ph type="subTitle" idx="1"/>
          </p:nvPr>
        </p:nvSpPr>
        <p:spPr>
          <a:xfrm flipH="1">
            <a:off x="1750706" y="4482025"/>
            <a:ext cx="45719" cy="45719"/>
          </a:xfrm>
        </p:spPr>
        <p:txBody>
          <a:bodyPr/>
          <a:lstStyle/>
          <a:p>
            <a:endParaRPr lang="en-US" dirty="0"/>
          </a:p>
          <a:p>
            <a:endParaRPr lang="en-IN" dirty="0"/>
          </a:p>
          <a:p>
            <a:endParaRPr lang="en-IN" dirty="0"/>
          </a:p>
        </p:txBody>
      </p:sp>
      <p:sp>
        <p:nvSpPr>
          <p:cNvPr id="5" name="Title 4">
            <a:extLst>
              <a:ext uri="{FF2B5EF4-FFF2-40B4-BE49-F238E27FC236}">
                <a16:creationId xmlns:a16="http://schemas.microsoft.com/office/drawing/2014/main" id="{F303E3C8-2E16-4E71-87AB-F99878FC72F3}"/>
              </a:ext>
            </a:extLst>
          </p:cNvPr>
          <p:cNvSpPr>
            <a:spLocks noGrp="1"/>
          </p:cNvSpPr>
          <p:nvPr>
            <p:ph type="ctrTitle" idx="5"/>
          </p:nvPr>
        </p:nvSpPr>
        <p:spPr>
          <a:xfrm flipH="1" flipV="1">
            <a:off x="2432606" y="3881042"/>
            <a:ext cx="45719" cy="45719"/>
          </a:xfrm>
        </p:spPr>
        <p:txBody>
          <a:bodyPr/>
          <a:lstStyle/>
          <a:p>
            <a:br>
              <a:rPr lang="en-US" dirty="0"/>
            </a:br>
            <a:endParaRPr lang="en-IN" dirty="0"/>
          </a:p>
        </p:txBody>
      </p:sp>
      <p:sp>
        <p:nvSpPr>
          <p:cNvPr id="7" name="Title 6">
            <a:extLst>
              <a:ext uri="{FF2B5EF4-FFF2-40B4-BE49-F238E27FC236}">
                <a16:creationId xmlns:a16="http://schemas.microsoft.com/office/drawing/2014/main" id="{4D97A795-0C97-4F88-860F-67CB4AE39DA1}"/>
              </a:ext>
            </a:extLst>
          </p:cNvPr>
          <p:cNvSpPr>
            <a:spLocks noGrp="1"/>
          </p:cNvSpPr>
          <p:nvPr>
            <p:ph type="ctrTitle"/>
          </p:nvPr>
        </p:nvSpPr>
        <p:spPr>
          <a:xfrm>
            <a:off x="2310809" y="3353418"/>
            <a:ext cx="121798" cy="68963"/>
          </a:xfrm>
        </p:spPr>
        <p:txBody>
          <a:bodyPr/>
          <a:lstStyle/>
          <a:p>
            <a:r>
              <a:rPr lang="en-US" dirty="0"/>
              <a:t> </a:t>
            </a:r>
            <a:br>
              <a:rPr lang="en-US" dirty="0"/>
            </a:br>
            <a:br>
              <a:rPr lang="en-US" dirty="0"/>
            </a:br>
            <a:endParaRPr lang="en-IN" dirty="0"/>
          </a:p>
        </p:txBody>
      </p:sp>
      <p:sp>
        <p:nvSpPr>
          <p:cNvPr id="11" name="Subtitle 10">
            <a:extLst>
              <a:ext uri="{FF2B5EF4-FFF2-40B4-BE49-F238E27FC236}">
                <a16:creationId xmlns:a16="http://schemas.microsoft.com/office/drawing/2014/main" id="{A0AE2E68-8D61-4289-BC86-88429326F0B6}"/>
              </a:ext>
            </a:extLst>
          </p:cNvPr>
          <p:cNvSpPr>
            <a:spLocks noGrp="1"/>
          </p:cNvSpPr>
          <p:nvPr>
            <p:ph type="subTitle" idx="2"/>
          </p:nvPr>
        </p:nvSpPr>
        <p:spPr>
          <a:xfrm flipH="1">
            <a:off x="7207599" y="4061636"/>
            <a:ext cx="45719" cy="80663"/>
          </a:xfrm>
        </p:spPr>
        <p:txBody>
          <a:bodyPr/>
          <a:lstStyle/>
          <a:p>
            <a:endParaRPr lang="en-US" dirty="0"/>
          </a:p>
          <a:p>
            <a:endParaRPr lang="en-IN" dirty="0"/>
          </a:p>
        </p:txBody>
      </p:sp>
      <p:sp>
        <p:nvSpPr>
          <p:cNvPr id="13" name="Title 12">
            <a:extLst>
              <a:ext uri="{FF2B5EF4-FFF2-40B4-BE49-F238E27FC236}">
                <a16:creationId xmlns:a16="http://schemas.microsoft.com/office/drawing/2014/main" id="{8F49B8AB-B9F1-4F15-BBDD-5668D5D19791}"/>
              </a:ext>
            </a:extLst>
          </p:cNvPr>
          <p:cNvSpPr>
            <a:spLocks noGrp="1"/>
          </p:cNvSpPr>
          <p:nvPr>
            <p:ph type="ctrTitle" idx="4"/>
          </p:nvPr>
        </p:nvSpPr>
        <p:spPr>
          <a:xfrm>
            <a:off x="7502836" y="3673930"/>
            <a:ext cx="45719" cy="45719"/>
          </a:xfrm>
        </p:spPr>
        <p:txBody>
          <a:bodyPr/>
          <a:lstStyle/>
          <a:p>
            <a:br>
              <a:rPr lang="en-US" dirty="0"/>
            </a:br>
            <a:endParaRPr lang="en-IN" dirty="0"/>
          </a:p>
        </p:txBody>
      </p:sp>
      <p:pic>
        <p:nvPicPr>
          <p:cNvPr id="4" name="Picture 3">
            <a:extLst>
              <a:ext uri="{FF2B5EF4-FFF2-40B4-BE49-F238E27FC236}">
                <a16:creationId xmlns:a16="http://schemas.microsoft.com/office/drawing/2014/main" id="{46A5B72B-EB63-4EC1-8EB5-4EB487559D6E}"/>
              </a:ext>
            </a:extLst>
          </p:cNvPr>
          <p:cNvPicPr>
            <a:picLocks noChangeAspect="1"/>
          </p:cNvPicPr>
          <p:nvPr/>
        </p:nvPicPr>
        <p:blipFill>
          <a:blip r:embed="rId3"/>
          <a:stretch>
            <a:fillRect/>
          </a:stretch>
        </p:blipFill>
        <p:spPr>
          <a:xfrm>
            <a:off x="2194474" y="2306496"/>
            <a:ext cx="3540019" cy="2490220"/>
          </a:xfrm>
          <a:prstGeom prst="rect">
            <a:avLst/>
          </a:prstGeom>
        </p:spPr>
      </p:pic>
      <p:cxnSp>
        <p:nvCxnSpPr>
          <p:cNvPr id="8" name="Straight Arrow Connector 7">
            <a:extLst>
              <a:ext uri="{FF2B5EF4-FFF2-40B4-BE49-F238E27FC236}">
                <a16:creationId xmlns:a16="http://schemas.microsoft.com/office/drawing/2014/main" id="{0F13AF97-7D2E-4F43-B3EE-21B13BC9A939}"/>
              </a:ext>
            </a:extLst>
          </p:cNvPr>
          <p:cNvCxnSpPr>
            <a:cxnSpLocks/>
          </p:cNvCxnSpPr>
          <p:nvPr/>
        </p:nvCxnSpPr>
        <p:spPr>
          <a:xfrm flipV="1">
            <a:off x="3964483" y="2787658"/>
            <a:ext cx="1857153" cy="29825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2" name="Picture 11">
            <a:extLst>
              <a:ext uri="{FF2B5EF4-FFF2-40B4-BE49-F238E27FC236}">
                <a16:creationId xmlns:a16="http://schemas.microsoft.com/office/drawing/2014/main" id="{7D793768-9E83-4E76-ABAD-7D38490EE830}"/>
              </a:ext>
            </a:extLst>
          </p:cNvPr>
          <p:cNvPicPr>
            <a:picLocks noChangeAspect="1"/>
          </p:cNvPicPr>
          <p:nvPr/>
        </p:nvPicPr>
        <p:blipFill>
          <a:blip r:embed="rId4"/>
          <a:stretch>
            <a:fillRect/>
          </a:stretch>
        </p:blipFill>
        <p:spPr>
          <a:xfrm>
            <a:off x="5821636" y="1854657"/>
            <a:ext cx="3161242" cy="1625076"/>
          </a:xfrm>
          <a:prstGeom prst="rect">
            <a:avLst/>
          </a:prstGeom>
        </p:spPr>
      </p:pic>
    </p:spTree>
    <p:extLst>
      <p:ext uri="{BB962C8B-B14F-4D97-AF65-F5344CB8AC3E}">
        <p14:creationId xmlns:p14="http://schemas.microsoft.com/office/powerpoint/2010/main" val="15215160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28"/>
          <p:cNvSpPr txBox="1">
            <a:spLocks noGrp="1"/>
          </p:cNvSpPr>
          <p:nvPr>
            <p:ph type="ctrTitle" idx="6"/>
          </p:nvPr>
        </p:nvSpPr>
        <p:spPr>
          <a:xfrm flipV="1">
            <a:off x="103475" y="849896"/>
            <a:ext cx="45719" cy="14079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US" dirty="0"/>
            </a:br>
            <a:endParaRPr dirty="0"/>
          </a:p>
        </p:txBody>
      </p:sp>
      <p:sp>
        <p:nvSpPr>
          <p:cNvPr id="562" name="Google Shape;562;p28"/>
          <p:cNvSpPr txBox="1">
            <a:spLocks noGrp="1"/>
          </p:cNvSpPr>
          <p:nvPr>
            <p:ph type="subTitle" idx="3"/>
          </p:nvPr>
        </p:nvSpPr>
        <p:spPr>
          <a:xfrm>
            <a:off x="1569325" y="3043642"/>
            <a:ext cx="45719" cy="7302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US" dirty="0"/>
          </a:p>
          <a:p>
            <a:pPr marL="0" lvl="0" indent="0" algn="ctr" rtl="0">
              <a:spcBef>
                <a:spcPts val="0"/>
              </a:spcBef>
              <a:spcAft>
                <a:spcPts val="0"/>
              </a:spcAft>
              <a:buNone/>
            </a:pPr>
            <a:endParaRPr lang="en-US" dirty="0"/>
          </a:p>
          <a:p>
            <a:pPr marL="0" lvl="0" indent="0" algn="ctr" rtl="0">
              <a:spcBef>
                <a:spcPts val="0"/>
              </a:spcBef>
              <a:spcAft>
                <a:spcPts val="0"/>
              </a:spcAft>
              <a:buNone/>
            </a:pPr>
            <a:endParaRPr lang="en-US" dirty="0"/>
          </a:p>
          <a:p>
            <a:pPr marL="0" lvl="0" indent="0" algn="ctr" rtl="0">
              <a:spcBef>
                <a:spcPts val="0"/>
              </a:spcBef>
              <a:spcAft>
                <a:spcPts val="0"/>
              </a:spcAft>
              <a:buNone/>
            </a:pPr>
            <a:endParaRPr dirty="0"/>
          </a:p>
        </p:txBody>
      </p:sp>
      <p:cxnSp>
        <p:nvCxnSpPr>
          <p:cNvPr id="596" name="Google Shape;596;p28"/>
          <p:cNvCxnSpPr/>
          <p:nvPr/>
        </p:nvCxnSpPr>
        <p:spPr>
          <a:xfrm>
            <a:off x="69156" y="358533"/>
            <a:ext cx="8520600" cy="0"/>
          </a:xfrm>
          <a:prstGeom prst="straightConnector1">
            <a:avLst/>
          </a:prstGeom>
          <a:noFill/>
          <a:ln w="9525" cap="flat" cmpd="sng">
            <a:solidFill>
              <a:schemeClr val="accent1"/>
            </a:solidFill>
            <a:prstDash val="solid"/>
            <a:round/>
            <a:headEnd type="none" w="med" len="med"/>
            <a:tailEnd type="none" w="med" len="med"/>
          </a:ln>
        </p:spPr>
      </p:cxnSp>
      <p:sp>
        <p:nvSpPr>
          <p:cNvPr id="41" name="TextBox 40">
            <a:extLst>
              <a:ext uri="{FF2B5EF4-FFF2-40B4-BE49-F238E27FC236}">
                <a16:creationId xmlns:a16="http://schemas.microsoft.com/office/drawing/2014/main" id="{EDFCEE61-71F5-4242-A2CD-9F3BD69787D8}"/>
              </a:ext>
            </a:extLst>
          </p:cNvPr>
          <p:cNvSpPr txBox="1"/>
          <p:nvPr/>
        </p:nvSpPr>
        <p:spPr>
          <a:xfrm>
            <a:off x="0" y="-27216"/>
            <a:ext cx="3377210" cy="338554"/>
          </a:xfrm>
          <a:prstGeom prst="rect">
            <a:avLst/>
          </a:prstGeom>
          <a:noFill/>
        </p:spPr>
        <p:txBody>
          <a:bodyPr wrap="square">
            <a:spAutoFit/>
          </a:bodyPr>
          <a:lstStyle/>
          <a:p>
            <a:r>
              <a:rPr lang="en-US" sz="1600" b="1" dirty="0">
                <a:solidFill>
                  <a:schemeClr val="bg1">
                    <a:lumMod val="95000"/>
                  </a:schemeClr>
                </a:solidFill>
                <a:latin typeface="Times New Roman" panose="02020603050405020304" pitchFamily="18" charset="0"/>
                <a:cs typeface="Times New Roman" panose="02020603050405020304" pitchFamily="18" charset="0"/>
              </a:rPr>
              <a:t>PROJECT</a:t>
            </a:r>
            <a:r>
              <a:rPr lang="en-US" sz="1600" b="1" dirty="0">
                <a:latin typeface="Times New Roman" panose="02020603050405020304" pitchFamily="18" charset="0"/>
                <a:cs typeface="Times New Roman" panose="02020603050405020304" pitchFamily="18" charset="0"/>
              </a:rPr>
              <a:t> </a:t>
            </a:r>
            <a:r>
              <a:rPr lang="en-US" sz="1600" b="1" dirty="0">
                <a:solidFill>
                  <a:schemeClr val="bg1"/>
                </a:solidFill>
                <a:latin typeface="Times New Roman" panose="02020603050405020304" pitchFamily="18" charset="0"/>
                <a:cs typeface="Times New Roman" panose="02020603050405020304" pitchFamily="18" charset="0"/>
              </a:rPr>
              <a:t>MODULE</a:t>
            </a:r>
            <a:endParaRPr lang="en-IN" sz="1600" b="1" dirty="0">
              <a:solidFill>
                <a:schemeClr val="bg1"/>
              </a:solidFill>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5B76991B-7A70-4E1A-957D-58B0F3226FA2}"/>
              </a:ext>
            </a:extLst>
          </p:cNvPr>
          <p:cNvSpPr txBox="1"/>
          <p:nvPr/>
        </p:nvSpPr>
        <p:spPr>
          <a:xfrm flipH="1">
            <a:off x="149194" y="1231391"/>
            <a:ext cx="45719" cy="523220"/>
          </a:xfrm>
          <a:prstGeom prst="rect">
            <a:avLst/>
          </a:prstGeom>
          <a:noFill/>
        </p:spPr>
        <p:txBody>
          <a:bodyPr wrap="square">
            <a:spAutoFit/>
          </a:bodyPr>
          <a:lstStyle/>
          <a:p>
            <a:endParaRPr lang="en-US" dirty="0">
              <a:solidFill>
                <a:schemeClr val="bg1"/>
              </a:solidFill>
            </a:endParaRPr>
          </a:p>
          <a:p>
            <a:endParaRPr lang="en-US" dirty="0">
              <a:solidFill>
                <a:schemeClr val="bg1"/>
              </a:solidFill>
            </a:endParaRPr>
          </a:p>
        </p:txBody>
      </p:sp>
      <p:sp>
        <p:nvSpPr>
          <p:cNvPr id="3" name="Subtitle 2">
            <a:extLst>
              <a:ext uri="{FF2B5EF4-FFF2-40B4-BE49-F238E27FC236}">
                <a16:creationId xmlns:a16="http://schemas.microsoft.com/office/drawing/2014/main" id="{1AEE3AAA-0D7E-4501-A2C9-159786FD6799}"/>
              </a:ext>
            </a:extLst>
          </p:cNvPr>
          <p:cNvSpPr>
            <a:spLocks noGrp="1"/>
          </p:cNvSpPr>
          <p:nvPr>
            <p:ph type="subTitle" idx="1"/>
          </p:nvPr>
        </p:nvSpPr>
        <p:spPr>
          <a:xfrm flipH="1">
            <a:off x="1750706" y="4482025"/>
            <a:ext cx="45719" cy="45719"/>
          </a:xfrm>
        </p:spPr>
        <p:txBody>
          <a:bodyPr/>
          <a:lstStyle/>
          <a:p>
            <a:endParaRPr lang="en-US" dirty="0"/>
          </a:p>
          <a:p>
            <a:endParaRPr lang="en-IN" dirty="0"/>
          </a:p>
          <a:p>
            <a:endParaRPr lang="en-IN" dirty="0"/>
          </a:p>
        </p:txBody>
      </p:sp>
      <p:sp>
        <p:nvSpPr>
          <p:cNvPr id="5" name="Title 4">
            <a:extLst>
              <a:ext uri="{FF2B5EF4-FFF2-40B4-BE49-F238E27FC236}">
                <a16:creationId xmlns:a16="http://schemas.microsoft.com/office/drawing/2014/main" id="{F303E3C8-2E16-4E71-87AB-F99878FC72F3}"/>
              </a:ext>
            </a:extLst>
          </p:cNvPr>
          <p:cNvSpPr>
            <a:spLocks noGrp="1"/>
          </p:cNvSpPr>
          <p:nvPr>
            <p:ph type="ctrTitle" idx="5"/>
          </p:nvPr>
        </p:nvSpPr>
        <p:spPr>
          <a:xfrm flipH="1" flipV="1">
            <a:off x="2432606" y="3881042"/>
            <a:ext cx="45719" cy="45719"/>
          </a:xfrm>
        </p:spPr>
        <p:txBody>
          <a:bodyPr/>
          <a:lstStyle/>
          <a:p>
            <a:br>
              <a:rPr lang="en-US" dirty="0"/>
            </a:br>
            <a:endParaRPr lang="en-IN" dirty="0"/>
          </a:p>
        </p:txBody>
      </p:sp>
      <p:sp>
        <p:nvSpPr>
          <p:cNvPr id="7" name="Title 6">
            <a:extLst>
              <a:ext uri="{FF2B5EF4-FFF2-40B4-BE49-F238E27FC236}">
                <a16:creationId xmlns:a16="http://schemas.microsoft.com/office/drawing/2014/main" id="{4D97A795-0C97-4F88-860F-67CB4AE39DA1}"/>
              </a:ext>
            </a:extLst>
          </p:cNvPr>
          <p:cNvSpPr>
            <a:spLocks noGrp="1"/>
          </p:cNvSpPr>
          <p:nvPr>
            <p:ph type="ctrTitle"/>
          </p:nvPr>
        </p:nvSpPr>
        <p:spPr>
          <a:xfrm>
            <a:off x="2310809" y="3353418"/>
            <a:ext cx="121798" cy="68963"/>
          </a:xfrm>
        </p:spPr>
        <p:txBody>
          <a:bodyPr/>
          <a:lstStyle/>
          <a:p>
            <a:r>
              <a:rPr lang="en-US" dirty="0"/>
              <a:t> </a:t>
            </a:r>
            <a:br>
              <a:rPr lang="en-US" dirty="0"/>
            </a:br>
            <a:br>
              <a:rPr lang="en-US" dirty="0"/>
            </a:br>
            <a:endParaRPr lang="en-IN" dirty="0"/>
          </a:p>
        </p:txBody>
      </p:sp>
      <p:sp>
        <p:nvSpPr>
          <p:cNvPr id="11" name="Subtitle 10">
            <a:extLst>
              <a:ext uri="{FF2B5EF4-FFF2-40B4-BE49-F238E27FC236}">
                <a16:creationId xmlns:a16="http://schemas.microsoft.com/office/drawing/2014/main" id="{A0AE2E68-8D61-4289-BC86-88429326F0B6}"/>
              </a:ext>
            </a:extLst>
          </p:cNvPr>
          <p:cNvSpPr>
            <a:spLocks noGrp="1"/>
          </p:cNvSpPr>
          <p:nvPr>
            <p:ph type="subTitle" idx="2"/>
          </p:nvPr>
        </p:nvSpPr>
        <p:spPr>
          <a:xfrm flipH="1">
            <a:off x="7207599" y="4061636"/>
            <a:ext cx="45719" cy="80663"/>
          </a:xfrm>
        </p:spPr>
        <p:txBody>
          <a:bodyPr/>
          <a:lstStyle/>
          <a:p>
            <a:endParaRPr lang="en-US" dirty="0"/>
          </a:p>
          <a:p>
            <a:endParaRPr lang="en-IN" dirty="0"/>
          </a:p>
        </p:txBody>
      </p:sp>
      <p:sp>
        <p:nvSpPr>
          <p:cNvPr id="13" name="Title 12">
            <a:extLst>
              <a:ext uri="{FF2B5EF4-FFF2-40B4-BE49-F238E27FC236}">
                <a16:creationId xmlns:a16="http://schemas.microsoft.com/office/drawing/2014/main" id="{8F49B8AB-B9F1-4F15-BBDD-5668D5D19791}"/>
              </a:ext>
            </a:extLst>
          </p:cNvPr>
          <p:cNvSpPr>
            <a:spLocks noGrp="1"/>
          </p:cNvSpPr>
          <p:nvPr>
            <p:ph type="ctrTitle" idx="4"/>
          </p:nvPr>
        </p:nvSpPr>
        <p:spPr>
          <a:xfrm>
            <a:off x="7502836" y="3673930"/>
            <a:ext cx="45719" cy="45719"/>
          </a:xfrm>
        </p:spPr>
        <p:txBody>
          <a:bodyPr/>
          <a:lstStyle/>
          <a:p>
            <a:br>
              <a:rPr lang="en-US" dirty="0"/>
            </a:br>
            <a:endParaRPr lang="en-IN" dirty="0"/>
          </a:p>
        </p:txBody>
      </p:sp>
      <p:pic>
        <p:nvPicPr>
          <p:cNvPr id="4" name="Picture 3">
            <a:extLst>
              <a:ext uri="{FF2B5EF4-FFF2-40B4-BE49-F238E27FC236}">
                <a16:creationId xmlns:a16="http://schemas.microsoft.com/office/drawing/2014/main" id="{DB494130-0C3A-4A9B-AAE4-6087B9A0C047}"/>
              </a:ext>
            </a:extLst>
          </p:cNvPr>
          <p:cNvPicPr>
            <a:picLocks noChangeAspect="1"/>
          </p:cNvPicPr>
          <p:nvPr/>
        </p:nvPicPr>
        <p:blipFill>
          <a:blip r:embed="rId3"/>
          <a:stretch>
            <a:fillRect/>
          </a:stretch>
        </p:blipFill>
        <p:spPr>
          <a:xfrm>
            <a:off x="53918" y="466543"/>
            <a:ext cx="4415421" cy="2269802"/>
          </a:xfrm>
          <a:prstGeom prst="rect">
            <a:avLst/>
          </a:prstGeom>
        </p:spPr>
      </p:pic>
      <p:pic>
        <p:nvPicPr>
          <p:cNvPr id="9" name="Picture 8">
            <a:extLst>
              <a:ext uri="{FF2B5EF4-FFF2-40B4-BE49-F238E27FC236}">
                <a16:creationId xmlns:a16="http://schemas.microsoft.com/office/drawing/2014/main" id="{B53E45BB-BCEF-4A21-9065-4986461D0820}"/>
              </a:ext>
            </a:extLst>
          </p:cNvPr>
          <p:cNvPicPr>
            <a:picLocks noChangeAspect="1"/>
          </p:cNvPicPr>
          <p:nvPr/>
        </p:nvPicPr>
        <p:blipFill>
          <a:blip r:embed="rId4"/>
          <a:stretch>
            <a:fillRect/>
          </a:stretch>
        </p:blipFill>
        <p:spPr>
          <a:xfrm>
            <a:off x="69156" y="2841625"/>
            <a:ext cx="4400183" cy="2307661"/>
          </a:xfrm>
          <a:prstGeom prst="rect">
            <a:avLst/>
          </a:prstGeom>
        </p:spPr>
      </p:pic>
      <p:pic>
        <p:nvPicPr>
          <p:cNvPr id="12" name="Picture 11">
            <a:extLst>
              <a:ext uri="{FF2B5EF4-FFF2-40B4-BE49-F238E27FC236}">
                <a16:creationId xmlns:a16="http://schemas.microsoft.com/office/drawing/2014/main" id="{E26BAC0C-BFAA-4442-BB19-64835EE429EB}"/>
              </a:ext>
            </a:extLst>
          </p:cNvPr>
          <p:cNvPicPr>
            <a:picLocks noChangeAspect="1"/>
          </p:cNvPicPr>
          <p:nvPr/>
        </p:nvPicPr>
        <p:blipFill rotWithShape="1">
          <a:blip r:embed="rId5"/>
          <a:srcRect r="8784" b="24803"/>
          <a:stretch/>
        </p:blipFill>
        <p:spPr>
          <a:xfrm>
            <a:off x="5339484" y="698403"/>
            <a:ext cx="2714231" cy="1788181"/>
          </a:xfrm>
          <a:prstGeom prst="rect">
            <a:avLst/>
          </a:prstGeom>
        </p:spPr>
      </p:pic>
      <p:pic>
        <p:nvPicPr>
          <p:cNvPr id="16" name="Picture 15">
            <a:extLst>
              <a:ext uri="{FF2B5EF4-FFF2-40B4-BE49-F238E27FC236}">
                <a16:creationId xmlns:a16="http://schemas.microsoft.com/office/drawing/2014/main" id="{0B5A8C22-E90C-43C3-ADCD-CF78F6A7FF06}"/>
              </a:ext>
            </a:extLst>
          </p:cNvPr>
          <p:cNvPicPr>
            <a:picLocks noChangeAspect="1"/>
          </p:cNvPicPr>
          <p:nvPr/>
        </p:nvPicPr>
        <p:blipFill rotWithShape="1">
          <a:blip r:embed="rId6"/>
          <a:srcRect r="28449" b="30215"/>
          <a:stretch/>
        </p:blipFill>
        <p:spPr>
          <a:xfrm>
            <a:off x="5339484" y="2656916"/>
            <a:ext cx="3308330" cy="2224207"/>
          </a:xfrm>
          <a:prstGeom prst="rect">
            <a:avLst/>
          </a:prstGeom>
        </p:spPr>
      </p:pic>
      <p:cxnSp>
        <p:nvCxnSpPr>
          <p:cNvPr id="18" name="Straight Arrow Connector 17">
            <a:extLst>
              <a:ext uri="{FF2B5EF4-FFF2-40B4-BE49-F238E27FC236}">
                <a16:creationId xmlns:a16="http://schemas.microsoft.com/office/drawing/2014/main" id="{C4B887D2-C851-4F89-BC79-71F8D1DBAA78}"/>
              </a:ext>
            </a:extLst>
          </p:cNvPr>
          <p:cNvCxnSpPr>
            <a:cxnSpLocks/>
            <a:endCxn id="9" idx="0"/>
          </p:cNvCxnSpPr>
          <p:nvPr/>
        </p:nvCxnSpPr>
        <p:spPr>
          <a:xfrm flipH="1">
            <a:off x="2269248" y="2048540"/>
            <a:ext cx="488130" cy="793085"/>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9" name="Straight Arrow Connector 28">
            <a:extLst>
              <a:ext uri="{FF2B5EF4-FFF2-40B4-BE49-F238E27FC236}">
                <a16:creationId xmlns:a16="http://schemas.microsoft.com/office/drawing/2014/main" id="{51EB5DA3-BB14-42D2-9C42-54BA0CB68FBA}"/>
              </a:ext>
            </a:extLst>
          </p:cNvPr>
          <p:cNvCxnSpPr/>
          <p:nvPr/>
        </p:nvCxnSpPr>
        <p:spPr>
          <a:xfrm flipV="1">
            <a:off x="1906772" y="1942214"/>
            <a:ext cx="3432712" cy="2200085"/>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31" name="Straight Arrow Connector 30">
            <a:extLst>
              <a:ext uri="{FF2B5EF4-FFF2-40B4-BE49-F238E27FC236}">
                <a16:creationId xmlns:a16="http://schemas.microsoft.com/office/drawing/2014/main" id="{7C17F089-3F62-474C-A725-3DE9F97B9F61}"/>
              </a:ext>
            </a:extLst>
          </p:cNvPr>
          <p:cNvCxnSpPr>
            <a:cxnSpLocks/>
          </p:cNvCxnSpPr>
          <p:nvPr/>
        </p:nvCxnSpPr>
        <p:spPr>
          <a:xfrm flipV="1">
            <a:off x="2580167" y="3422381"/>
            <a:ext cx="2759317" cy="719918"/>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36491013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anim calcmode="lin" valueType="num">
                                      <p:cBhvr>
                                        <p:cTn id="37" dur="1000" fill="hold"/>
                                        <p:tgtEl>
                                          <p:spTgt spid="12"/>
                                        </p:tgtEl>
                                        <p:attrNameLst>
                                          <p:attrName>ppt_x</p:attrName>
                                        </p:attrNameLst>
                                      </p:cBhvr>
                                      <p:tavLst>
                                        <p:tav tm="0">
                                          <p:val>
                                            <p:strVal val="#ppt_x"/>
                                          </p:val>
                                        </p:tav>
                                        <p:tav tm="100000">
                                          <p:val>
                                            <p:strVal val="#ppt_x"/>
                                          </p:val>
                                        </p:tav>
                                      </p:tavLst>
                                    </p:anim>
                                    <p:anim calcmode="lin" valueType="num">
                                      <p:cBhvr>
                                        <p:cTn id="3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1000"/>
                                        <p:tgtEl>
                                          <p:spTgt spid="16"/>
                                        </p:tgtEl>
                                      </p:cBhvr>
                                    </p:animEffect>
                                    <p:anim calcmode="lin" valueType="num">
                                      <p:cBhvr>
                                        <p:cTn id="49" dur="1000" fill="hold"/>
                                        <p:tgtEl>
                                          <p:spTgt spid="16"/>
                                        </p:tgtEl>
                                        <p:attrNameLst>
                                          <p:attrName>ppt_x</p:attrName>
                                        </p:attrNameLst>
                                      </p:cBhvr>
                                      <p:tavLst>
                                        <p:tav tm="0">
                                          <p:val>
                                            <p:strVal val="#ppt_x"/>
                                          </p:val>
                                        </p:tav>
                                        <p:tav tm="100000">
                                          <p:val>
                                            <p:strVal val="#ppt_x"/>
                                          </p:val>
                                        </p:tav>
                                      </p:tavLst>
                                    </p:anim>
                                    <p:anim calcmode="lin" valueType="num">
                                      <p:cBhvr>
                                        <p:cTn id="5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28"/>
          <p:cNvSpPr txBox="1">
            <a:spLocks noGrp="1"/>
          </p:cNvSpPr>
          <p:nvPr>
            <p:ph type="ctrTitle" idx="6"/>
          </p:nvPr>
        </p:nvSpPr>
        <p:spPr>
          <a:xfrm flipH="1" flipV="1">
            <a:off x="-312057" y="420914"/>
            <a:ext cx="236846" cy="2089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US" dirty="0"/>
            </a:br>
            <a:endParaRPr dirty="0"/>
          </a:p>
        </p:txBody>
      </p:sp>
      <p:sp>
        <p:nvSpPr>
          <p:cNvPr id="562" name="Google Shape;562;p28"/>
          <p:cNvSpPr txBox="1">
            <a:spLocks noGrp="1"/>
          </p:cNvSpPr>
          <p:nvPr>
            <p:ph type="subTitle" idx="3"/>
          </p:nvPr>
        </p:nvSpPr>
        <p:spPr>
          <a:xfrm>
            <a:off x="1569325" y="3043642"/>
            <a:ext cx="45719" cy="7302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US" dirty="0"/>
          </a:p>
          <a:p>
            <a:pPr marL="0" lvl="0" indent="0" algn="ctr" rtl="0">
              <a:spcBef>
                <a:spcPts val="0"/>
              </a:spcBef>
              <a:spcAft>
                <a:spcPts val="0"/>
              </a:spcAft>
              <a:buNone/>
            </a:pPr>
            <a:endParaRPr lang="en-US" dirty="0"/>
          </a:p>
          <a:p>
            <a:pPr marL="0" lvl="0" indent="0" algn="ctr" rtl="0">
              <a:spcBef>
                <a:spcPts val="0"/>
              </a:spcBef>
              <a:spcAft>
                <a:spcPts val="0"/>
              </a:spcAft>
              <a:buNone/>
            </a:pPr>
            <a:endParaRPr lang="en-US" dirty="0"/>
          </a:p>
          <a:p>
            <a:pPr marL="0" lvl="0" indent="0" algn="ctr" rtl="0">
              <a:spcBef>
                <a:spcPts val="0"/>
              </a:spcBef>
              <a:spcAft>
                <a:spcPts val="0"/>
              </a:spcAft>
              <a:buNone/>
            </a:pPr>
            <a:endParaRPr dirty="0"/>
          </a:p>
        </p:txBody>
      </p:sp>
      <p:cxnSp>
        <p:nvCxnSpPr>
          <p:cNvPr id="596" name="Google Shape;596;p28"/>
          <p:cNvCxnSpPr/>
          <p:nvPr/>
        </p:nvCxnSpPr>
        <p:spPr>
          <a:xfrm>
            <a:off x="194913" y="615756"/>
            <a:ext cx="8520600" cy="0"/>
          </a:xfrm>
          <a:prstGeom prst="straightConnector1">
            <a:avLst/>
          </a:prstGeom>
          <a:noFill/>
          <a:ln w="9525" cap="flat" cmpd="sng">
            <a:solidFill>
              <a:schemeClr val="accent1"/>
            </a:solidFill>
            <a:prstDash val="solid"/>
            <a:round/>
            <a:headEnd type="none" w="med" len="med"/>
            <a:tailEnd type="none" w="med" len="med"/>
          </a:ln>
        </p:spPr>
      </p:cxnSp>
      <p:sp>
        <p:nvSpPr>
          <p:cNvPr id="41" name="TextBox 40">
            <a:extLst>
              <a:ext uri="{FF2B5EF4-FFF2-40B4-BE49-F238E27FC236}">
                <a16:creationId xmlns:a16="http://schemas.microsoft.com/office/drawing/2014/main" id="{EDFCEE61-71F5-4242-A2CD-9F3BD69787D8}"/>
              </a:ext>
            </a:extLst>
          </p:cNvPr>
          <p:cNvSpPr txBox="1"/>
          <p:nvPr/>
        </p:nvSpPr>
        <p:spPr>
          <a:xfrm>
            <a:off x="194913" y="128438"/>
            <a:ext cx="4306203" cy="461665"/>
          </a:xfrm>
          <a:prstGeom prst="rect">
            <a:avLst/>
          </a:prstGeom>
          <a:noFill/>
        </p:spPr>
        <p:txBody>
          <a:bodyPr wrap="square">
            <a:spAutoFit/>
          </a:bodyPr>
          <a:lstStyle/>
          <a:p>
            <a:r>
              <a:rPr lang="en-IN" sz="2400" b="1" dirty="0">
                <a:solidFill>
                  <a:schemeClr val="bg1"/>
                </a:solidFill>
                <a:latin typeface="Times New Roman" panose="02020603050405020304" pitchFamily="18" charset="0"/>
                <a:cs typeface="Times New Roman" panose="02020603050405020304" pitchFamily="18" charset="0"/>
              </a:rPr>
              <a:t>LIMITATIONS</a:t>
            </a:r>
          </a:p>
        </p:txBody>
      </p:sp>
      <p:sp>
        <p:nvSpPr>
          <p:cNvPr id="3" name="Subtitle 2">
            <a:extLst>
              <a:ext uri="{FF2B5EF4-FFF2-40B4-BE49-F238E27FC236}">
                <a16:creationId xmlns:a16="http://schemas.microsoft.com/office/drawing/2014/main" id="{1AEE3AAA-0D7E-4501-A2C9-159786FD6799}"/>
              </a:ext>
            </a:extLst>
          </p:cNvPr>
          <p:cNvSpPr>
            <a:spLocks noGrp="1"/>
          </p:cNvSpPr>
          <p:nvPr>
            <p:ph type="subTitle" idx="1"/>
          </p:nvPr>
        </p:nvSpPr>
        <p:spPr>
          <a:xfrm flipH="1">
            <a:off x="1750706" y="4482025"/>
            <a:ext cx="45719" cy="45719"/>
          </a:xfrm>
        </p:spPr>
        <p:txBody>
          <a:bodyPr/>
          <a:lstStyle/>
          <a:p>
            <a:endParaRPr lang="en-US" dirty="0"/>
          </a:p>
          <a:p>
            <a:endParaRPr lang="en-IN" dirty="0"/>
          </a:p>
          <a:p>
            <a:endParaRPr lang="en-IN" dirty="0"/>
          </a:p>
        </p:txBody>
      </p:sp>
      <p:sp>
        <p:nvSpPr>
          <p:cNvPr id="5" name="Title 4">
            <a:extLst>
              <a:ext uri="{FF2B5EF4-FFF2-40B4-BE49-F238E27FC236}">
                <a16:creationId xmlns:a16="http://schemas.microsoft.com/office/drawing/2014/main" id="{F303E3C8-2E16-4E71-87AB-F99878FC72F3}"/>
              </a:ext>
            </a:extLst>
          </p:cNvPr>
          <p:cNvSpPr>
            <a:spLocks noGrp="1"/>
          </p:cNvSpPr>
          <p:nvPr>
            <p:ph type="ctrTitle" idx="5"/>
          </p:nvPr>
        </p:nvSpPr>
        <p:spPr>
          <a:xfrm flipH="1" flipV="1">
            <a:off x="2432606" y="3881042"/>
            <a:ext cx="45719" cy="45719"/>
          </a:xfrm>
        </p:spPr>
        <p:txBody>
          <a:bodyPr/>
          <a:lstStyle/>
          <a:p>
            <a:br>
              <a:rPr lang="en-US" dirty="0"/>
            </a:br>
            <a:endParaRPr lang="en-IN" dirty="0"/>
          </a:p>
        </p:txBody>
      </p:sp>
      <p:sp>
        <p:nvSpPr>
          <p:cNvPr id="7" name="Title 6">
            <a:extLst>
              <a:ext uri="{FF2B5EF4-FFF2-40B4-BE49-F238E27FC236}">
                <a16:creationId xmlns:a16="http://schemas.microsoft.com/office/drawing/2014/main" id="{4D97A795-0C97-4F88-860F-67CB4AE39DA1}"/>
              </a:ext>
            </a:extLst>
          </p:cNvPr>
          <p:cNvSpPr>
            <a:spLocks noGrp="1"/>
          </p:cNvSpPr>
          <p:nvPr>
            <p:ph type="ctrTitle"/>
          </p:nvPr>
        </p:nvSpPr>
        <p:spPr>
          <a:xfrm>
            <a:off x="2310809" y="3353418"/>
            <a:ext cx="121798" cy="68963"/>
          </a:xfrm>
        </p:spPr>
        <p:txBody>
          <a:bodyPr/>
          <a:lstStyle/>
          <a:p>
            <a:r>
              <a:rPr lang="en-US" dirty="0"/>
              <a:t> </a:t>
            </a:r>
            <a:br>
              <a:rPr lang="en-US" dirty="0"/>
            </a:br>
            <a:br>
              <a:rPr lang="en-US" dirty="0"/>
            </a:br>
            <a:endParaRPr lang="en-IN" dirty="0"/>
          </a:p>
        </p:txBody>
      </p:sp>
      <p:sp>
        <p:nvSpPr>
          <p:cNvPr id="11" name="Subtitle 10">
            <a:extLst>
              <a:ext uri="{FF2B5EF4-FFF2-40B4-BE49-F238E27FC236}">
                <a16:creationId xmlns:a16="http://schemas.microsoft.com/office/drawing/2014/main" id="{A0AE2E68-8D61-4289-BC86-88429326F0B6}"/>
              </a:ext>
            </a:extLst>
          </p:cNvPr>
          <p:cNvSpPr>
            <a:spLocks noGrp="1"/>
          </p:cNvSpPr>
          <p:nvPr>
            <p:ph type="subTitle" idx="2"/>
          </p:nvPr>
        </p:nvSpPr>
        <p:spPr>
          <a:xfrm flipH="1">
            <a:off x="7207599" y="4061636"/>
            <a:ext cx="45719" cy="80663"/>
          </a:xfrm>
        </p:spPr>
        <p:txBody>
          <a:bodyPr/>
          <a:lstStyle/>
          <a:p>
            <a:endParaRPr lang="en-US" dirty="0"/>
          </a:p>
          <a:p>
            <a:endParaRPr lang="en-IN" dirty="0"/>
          </a:p>
        </p:txBody>
      </p:sp>
      <p:sp>
        <p:nvSpPr>
          <p:cNvPr id="13" name="Title 12">
            <a:extLst>
              <a:ext uri="{FF2B5EF4-FFF2-40B4-BE49-F238E27FC236}">
                <a16:creationId xmlns:a16="http://schemas.microsoft.com/office/drawing/2014/main" id="{8F49B8AB-B9F1-4F15-BBDD-5668D5D19791}"/>
              </a:ext>
            </a:extLst>
          </p:cNvPr>
          <p:cNvSpPr>
            <a:spLocks noGrp="1"/>
          </p:cNvSpPr>
          <p:nvPr>
            <p:ph type="ctrTitle" idx="4"/>
          </p:nvPr>
        </p:nvSpPr>
        <p:spPr>
          <a:xfrm>
            <a:off x="7502836" y="3673930"/>
            <a:ext cx="45719" cy="45719"/>
          </a:xfrm>
        </p:spPr>
        <p:txBody>
          <a:bodyPr/>
          <a:lstStyle/>
          <a:p>
            <a:br>
              <a:rPr lang="en-US" dirty="0"/>
            </a:br>
            <a:endParaRPr lang="en-IN" dirty="0"/>
          </a:p>
        </p:txBody>
      </p:sp>
      <p:sp>
        <p:nvSpPr>
          <p:cNvPr id="14" name="Google Shape;293;p24">
            <a:extLst>
              <a:ext uri="{FF2B5EF4-FFF2-40B4-BE49-F238E27FC236}">
                <a16:creationId xmlns:a16="http://schemas.microsoft.com/office/drawing/2014/main" id="{984953C2-88BF-4C71-A41A-FBF26F0AB5F2}"/>
              </a:ext>
            </a:extLst>
          </p:cNvPr>
          <p:cNvSpPr txBox="1">
            <a:spLocks/>
          </p:cNvSpPr>
          <p:nvPr/>
        </p:nvSpPr>
        <p:spPr>
          <a:xfrm>
            <a:off x="194913" y="681363"/>
            <a:ext cx="7637738" cy="39189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FFFFFF"/>
              </a:buClr>
              <a:buSzPts val="1000"/>
              <a:buFont typeface="Roboto Light"/>
              <a:buNone/>
              <a:defRPr sz="1000" b="0" i="0" u="none" strike="noStrike" cap="none">
                <a:solidFill>
                  <a:srgbClr val="FFFFFF"/>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FFFFFF"/>
              </a:buClr>
              <a:buSzPts val="1000"/>
              <a:buFont typeface="Roboto Light"/>
              <a:buNone/>
              <a:defRPr sz="1000" b="0" i="0" u="none" strike="noStrike" cap="none">
                <a:solidFill>
                  <a:srgbClr val="FFFFFF"/>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FFFFFF"/>
              </a:buClr>
              <a:buSzPts val="1000"/>
              <a:buFont typeface="Roboto Light"/>
              <a:buNone/>
              <a:defRPr sz="1000" b="0" i="0" u="none" strike="noStrike" cap="none">
                <a:solidFill>
                  <a:srgbClr val="FFFFFF"/>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FFFFFF"/>
              </a:buClr>
              <a:buSzPts val="1000"/>
              <a:buFont typeface="Roboto Light"/>
              <a:buNone/>
              <a:defRPr sz="1000" b="0" i="0" u="none" strike="noStrike" cap="none">
                <a:solidFill>
                  <a:srgbClr val="FFFFFF"/>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FFFFFF"/>
              </a:buClr>
              <a:buSzPts val="1000"/>
              <a:buFont typeface="Roboto Light"/>
              <a:buNone/>
              <a:defRPr sz="1000" b="0" i="0" u="none" strike="noStrike" cap="none">
                <a:solidFill>
                  <a:srgbClr val="FFFFFF"/>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FFFFFF"/>
              </a:buClr>
              <a:buSzPts val="1000"/>
              <a:buFont typeface="Roboto Light"/>
              <a:buNone/>
              <a:defRPr sz="1000" b="0" i="0" u="none" strike="noStrike" cap="none">
                <a:solidFill>
                  <a:srgbClr val="FFFFFF"/>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FFFFFF"/>
              </a:buClr>
              <a:buSzPts val="1000"/>
              <a:buFont typeface="Roboto Light"/>
              <a:buNone/>
              <a:defRPr sz="1000" b="0" i="0" u="none" strike="noStrike" cap="none">
                <a:solidFill>
                  <a:srgbClr val="FFFFFF"/>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FFFFFF"/>
              </a:buClr>
              <a:buSzPts val="1000"/>
              <a:buFont typeface="Roboto Light"/>
              <a:buNone/>
              <a:defRPr sz="1000" b="0" i="0" u="none" strike="noStrike" cap="none">
                <a:solidFill>
                  <a:srgbClr val="FFFFFF"/>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FFFFFF"/>
              </a:buClr>
              <a:buSzPts val="1000"/>
              <a:buFont typeface="Roboto Light"/>
              <a:buNone/>
              <a:defRPr sz="1000" b="0" i="0" u="none" strike="noStrike" cap="none">
                <a:solidFill>
                  <a:srgbClr val="FFFFFF"/>
                </a:solidFill>
                <a:latin typeface="Roboto Light"/>
                <a:ea typeface="Roboto Light"/>
                <a:cs typeface="Roboto Light"/>
                <a:sym typeface="Roboto Light"/>
              </a:defRPr>
            </a:lvl9pPr>
          </a:lstStyle>
          <a:p>
            <a:pPr marL="0" indent="0" algn="l"/>
            <a:endParaRPr lang="en-US" sz="1800" b="1" dirty="0">
              <a:latin typeface="Times New Roman" panose="02020603050405020304" pitchFamily="18" charset="0"/>
              <a:cs typeface="Times New Roman" panose="02020603050405020304" pitchFamily="18" charset="0"/>
            </a:endParaRPr>
          </a:p>
          <a:p>
            <a:pPr marL="171450" indent="-171450" algn="l">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Employee cannot add, delete or modify other employee’s data.</a:t>
            </a:r>
          </a:p>
          <a:p>
            <a:pPr marL="171450" indent="-171450" algn="l">
              <a:buFont typeface="Wingdings" panose="05000000000000000000" pitchFamily="2" charset="2"/>
              <a:buChar char="§"/>
            </a:pPr>
            <a:endParaRPr lang="en-US" sz="2000" dirty="0">
              <a:latin typeface="Times New Roman" panose="02020603050405020304" pitchFamily="18" charset="0"/>
              <a:cs typeface="Times New Roman" panose="02020603050405020304" pitchFamily="18" charset="0"/>
            </a:endParaRPr>
          </a:p>
          <a:p>
            <a:pPr marL="171450" indent="-171450" algn="l">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 Employee’s image has to be in form of .</a:t>
            </a:r>
            <a:r>
              <a:rPr lang="en-US" sz="2000" dirty="0" err="1">
                <a:latin typeface="Times New Roman" panose="02020603050405020304" pitchFamily="18" charset="0"/>
                <a:cs typeface="Times New Roman" panose="02020603050405020304" pitchFamily="18" charset="0"/>
              </a:rPr>
              <a:t>png</a:t>
            </a:r>
            <a:r>
              <a:rPr lang="en-US" sz="2000" dirty="0">
                <a:latin typeface="Times New Roman" panose="02020603050405020304" pitchFamily="18" charset="0"/>
                <a:cs typeface="Times New Roman" panose="02020603050405020304" pitchFamily="18" charset="0"/>
              </a:rPr>
              <a:t> , .jpg or .jpeg only.   </a:t>
            </a:r>
          </a:p>
          <a:p>
            <a:pPr marL="0" indent="0" algn="l"/>
            <a:r>
              <a:rPr lang="en-US" sz="20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 Employee and Attendance List are only accessed by HR.  </a:t>
            </a:r>
          </a:p>
          <a:p>
            <a:pPr marL="0" indent="0" algn="l"/>
            <a:r>
              <a:rPr lang="en-US" sz="20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 Employees cannot access Trainees project and vice versa. </a:t>
            </a:r>
          </a:p>
          <a:p>
            <a:pPr marL="0" indent="0" algn="l"/>
            <a:r>
              <a:rPr lang="en-US" sz="20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 Attendance have to be recorded manually by every employee. </a:t>
            </a:r>
          </a:p>
          <a:p>
            <a:pPr marL="0" indent="0" algn="l"/>
            <a:r>
              <a:rPr lang="en-US" sz="20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 Once a message is sent, it cannot be deleted.</a:t>
            </a:r>
          </a:p>
        </p:txBody>
      </p:sp>
    </p:spTree>
    <p:extLst>
      <p:ext uri="{BB962C8B-B14F-4D97-AF65-F5344CB8AC3E}">
        <p14:creationId xmlns:p14="http://schemas.microsoft.com/office/powerpoint/2010/main" val="18742080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59"/>
                                        </p:tgtEl>
                                      </p:cBhvr>
                                    </p:animEffect>
                                    <p:set>
                                      <p:cBhvr>
                                        <p:cTn id="7" dur="1" fill="hold">
                                          <p:stCondLst>
                                            <p:cond delay="499"/>
                                          </p:stCondLst>
                                        </p:cTn>
                                        <p:tgtEl>
                                          <p:spTgt spid="55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xEl>
                                              <p:pRg st="1" end="1"/>
                                            </p:txEl>
                                          </p:spTgt>
                                        </p:tgtEl>
                                        <p:attrNameLst>
                                          <p:attrName>style.visibility</p:attrName>
                                        </p:attrNameLst>
                                      </p:cBhvr>
                                      <p:to>
                                        <p:strVal val="visible"/>
                                      </p:to>
                                    </p:set>
                                    <p:animEffect transition="in" filter="fade">
                                      <p:cBhvr>
                                        <p:cTn id="17" dur="500"/>
                                        <p:tgtEl>
                                          <p:spTgt spid="1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Effect transition="in" filter="fade">
                                      <p:cBhvr>
                                        <p:cTn id="22" dur="500"/>
                                        <p:tgtEl>
                                          <p:spTgt spid="1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xEl>
                                              <p:pRg st="4" end="4"/>
                                            </p:txEl>
                                          </p:spTgt>
                                        </p:tgtEl>
                                        <p:attrNameLst>
                                          <p:attrName>style.visibility</p:attrName>
                                        </p:attrNameLst>
                                      </p:cBhvr>
                                      <p:to>
                                        <p:strVal val="visible"/>
                                      </p:to>
                                    </p:set>
                                    <p:animEffect transition="in" filter="fade">
                                      <p:cBhvr>
                                        <p:cTn id="27" dur="500"/>
                                        <p:tgtEl>
                                          <p:spTgt spid="1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xEl>
                                              <p:pRg st="5" end="5"/>
                                            </p:txEl>
                                          </p:spTgt>
                                        </p:tgtEl>
                                        <p:attrNameLst>
                                          <p:attrName>style.visibility</p:attrName>
                                        </p:attrNameLst>
                                      </p:cBhvr>
                                      <p:to>
                                        <p:strVal val="visible"/>
                                      </p:to>
                                    </p:set>
                                    <p:animEffect transition="in" filter="fade">
                                      <p:cBhvr>
                                        <p:cTn id="32" dur="500"/>
                                        <p:tgtEl>
                                          <p:spTgt spid="1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xEl>
                                              <p:pRg st="6" end="6"/>
                                            </p:txEl>
                                          </p:spTgt>
                                        </p:tgtEl>
                                        <p:attrNameLst>
                                          <p:attrName>style.visibility</p:attrName>
                                        </p:attrNameLst>
                                      </p:cBhvr>
                                      <p:to>
                                        <p:strVal val="visible"/>
                                      </p:to>
                                    </p:set>
                                    <p:animEffect transition="in" filter="fade">
                                      <p:cBhvr>
                                        <p:cTn id="37" dur="500"/>
                                        <p:tgtEl>
                                          <p:spTgt spid="1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xEl>
                                              <p:pRg st="7" end="7"/>
                                            </p:txEl>
                                          </p:spTgt>
                                        </p:tgtEl>
                                        <p:attrNameLst>
                                          <p:attrName>style.visibility</p:attrName>
                                        </p:attrNameLst>
                                      </p:cBhvr>
                                      <p:to>
                                        <p:strVal val="visible"/>
                                      </p:to>
                                    </p:set>
                                    <p:animEffect transition="in" filter="fade">
                                      <p:cBhvr>
                                        <p:cTn id="42" dur="500"/>
                                        <p:tgtEl>
                                          <p:spTgt spid="1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xEl>
                                              <p:pRg st="8" end="8"/>
                                            </p:txEl>
                                          </p:spTgt>
                                        </p:tgtEl>
                                        <p:attrNameLst>
                                          <p:attrName>style.visibility</p:attrName>
                                        </p:attrNameLst>
                                      </p:cBhvr>
                                      <p:to>
                                        <p:strVal val="visible"/>
                                      </p:to>
                                    </p:set>
                                    <p:animEffect transition="in" filter="fade">
                                      <p:cBhvr>
                                        <p:cTn id="47" dur="500"/>
                                        <p:tgtEl>
                                          <p:spTgt spid="1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4">
                                            <p:txEl>
                                              <p:pRg st="9" end="9"/>
                                            </p:txEl>
                                          </p:spTgt>
                                        </p:tgtEl>
                                        <p:attrNameLst>
                                          <p:attrName>style.visibility</p:attrName>
                                        </p:attrNameLst>
                                      </p:cBhvr>
                                      <p:to>
                                        <p:strVal val="visible"/>
                                      </p:to>
                                    </p:set>
                                    <p:animEffect transition="in" filter="fade">
                                      <p:cBhvr>
                                        <p:cTn id="52" dur="500"/>
                                        <p:tgtEl>
                                          <p:spTgt spid="1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4">
                                            <p:txEl>
                                              <p:pRg st="10" end="10"/>
                                            </p:txEl>
                                          </p:spTgt>
                                        </p:tgtEl>
                                        <p:attrNameLst>
                                          <p:attrName>style.visibility</p:attrName>
                                        </p:attrNameLst>
                                      </p:cBhvr>
                                      <p:to>
                                        <p:strVal val="visible"/>
                                      </p:to>
                                    </p:set>
                                    <p:animEffect transition="in" filter="fade">
                                      <p:cBhvr>
                                        <p:cTn id="57" dur="500"/>
                                        <p:tgtEl>
                                          <p:spTgt spid="14">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4">
                                            <p:txEl>
                                              <p:pRg st="11" end="11"/>
                                            </p:txEl>
                                          </p:spTgt>
                                        </p:tgtEl>
                                        <p:attrNameLst>
                                          <p:attrName>style.visibility</p:attrName>
                                        </p:attrNameLst>
                                      </p:cBhvr>
                                      <p:to>
                                        <p:strVal val="visible"/>
                                      </p:to>
                                    </p:set>
                                    <p:animEffect transition="in" filter="fade">
                                      <p:cBhvr>
                                        <p:cTn id="62" dur="500"/>
                                        <p:tgtEl>
                                          <p:spTgt spid="1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9" grpId="0"/>
      <p:bldP spid="41" grpId="0"/>
      <p:bldP spid="14"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b="1" dirty="0">
                <a:latin typeface="Times New Roman" panose="02020603050405020304" pitchFamily="18" charset="0"/>
                <a:cs typeface="Times New Roman" panose="02020603050405020304" pitchFamily="18" charset="0"/>
              </a:rPr>
              <a:t>TABLE OF CONTENTS</a:t>
            </a:r>
            <a:endParaRPr b="1" dirty="0">
              <a:latin typeface="Times New Roman" panose="02020603050405020304" pitchFamily="18" charset="0"/>
              <a:cs typeface="Times New Roman" panose="02020603050405020304" pitchFamily="18" charset="0"/>
            </a:endParaRPr>
          </a:p>
        </p:txBody>
      </p:sp>
      <p:sp>
        <p:nvSpPr>
          <p:cNvPr id="216" name="Google Shape;216;p21"/>
          <p:cNvSpPr txBox="1">
            <a:spLocks noGrp="1"/>
          </p:cNvSpPr>
          <p:nvPr>
            <p:ph type="title" idx="2"/>
          </p:nvPr>
        </p:nvSpPr>
        <p:spPr>
          <a:xfrm>
            <a:off x="5800403" y="1901250"/>
            <a:ext cx="543622"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04</a:t>
            </a:r>
            <a:endParaRPr dirty="0">
              <a:solidFill>
                <a:schemeClr val="accent1"/>
              </a:solidFill>
            </a:endParaRPr>
          </a:p>
        </p:txBody>
      </p:sp>
      <p:sp>
        <p:nvSpPr>
          <p:cNvPr id="218" name="Google Shape;218;p21"/>
          <p:cNvSpPr txBox="1">
            <a:spLocks noGrp="1"/>
          </p:cNvSpPr>
          <p:nvPr>
            <p:ph type="title" idx="4"/>
          </p:nvPr>
        </p:nvSpPr>
        <p:spPr>
          <a:xfrm>
            <a:off x="5167125" y="2797975"/>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05</a:t>
            </a:r>
            <a:endParaRPr>
              <a:solidFill>
                <a:schemeClr val="accent1"/>
              </a:solidFill>
            </a:endParaRPr>
          </a:p>
        </p:txBody>
      </p:sp>
      <p:sp>
        <p:nvSpPr>
          <p:cNvPr id="220" name="Google Shape;220;p21"/>
          <p:cNvSpPr txBox="1">
            <a:spLocks noGrp="1"/>
          </p:cNvSpPr>
          <p:nvPr>
            <p:ph type="title" idx="6"/>
          </p:nvPr>
        </p:nvSpPr>
        <p:spPr>
          <a:xfrm>
            <a:off x="5167125" y="369470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06</a:t>
            </a:r>
            <a:endParaRPr>
              <a:solidFill>
                <a:schemeClr val="accent1"/>
              </a:solidFill>
            </a:endParaRPr>
          </a:p>
        </p:txBody>
      </p:sp>
      <p:sp>
        <p:nvSpPr>
          <p:cNvPr id="222" name="Google Shape;222;p21"/>
          <p:cNvSpPr txBox="1">
            <a:spLocks noGrp="1"/>
          </p:cNvSpPr>
          <p:nvPr>
            <p:ph type="title" idx="8"/>
          </p:nvPr>
        </p:nvSpPr>
        <p:spPr>
          <a:xfrm>
            <a:off x="2827575" y="1901250"/>
            <a:ext cx="622608"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01</a:t>
            </a:r>
            <a:endParaRPr dirty="0">
              <a:solidFill>
                <a:schemeClr val="accent1"/>
              </a:solidFill>
            </a:endParaRPr>
          </a:p>
        </p:txBody>
      </p:sp>
      <p:sp>
        <p:nvSpPr>
          <p:cNvPr id="224" name="Google Shape;224;p21"/>
          <p:cNvSpPr txBox="1">
            <a:spLocks noGrp="1"/>
          </p:cNvSpPr>
          <p:nvPr>
            <p:ph type="title" idx="13"/>
          </p:nvPr>
        </p:nvSpPr>
        <p:spPr>
          <a:xfrm>
            <a:off x="2827575" y="2797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02</a:t>
            </a:r>
            <a:endParaRPr>
              <a:solidFill>
                <a:schemeClr val="accent1"/>
              </a:solidFill>
            </a:endParaRPr>
          </a:p>
        </p:txBody>
      </p:sp>
      <p:sp>
        <p:nvSpPr>
          <p:cNvPr id="226" name="Google Shape;226;p21"/>
          <p:cNvSpPr txBox="1">
            <a:spLocks noGrp="1"/>
          </p:cNvSpPr>
          <p:nvPr>
            <p:ph type="title" idx="15"/>
          </p:nvPr>
        </p:nvSpPr>
        <p:spPr>
          <a:xfrm>
            <a:off x="2827575" y="3694700"/>
            <a:ext cx="568074"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03</a:t>
            </a:r>
            <a:endParaRPr dirty="0">
              <a:solidFill>
                <a:schemeClr val="accent1"/>
              </a:solidFill>
            </a:endParaRPr>
          </a:p>
        </p:txBody>
      </p:sp>
      <p:sp>
        <p:nvSpPr>
          <p:cNvPr id="227" name="Google Shape;227;p21"/>
          <p:cNvSpPr txBox="1">
            <a:spLocks noGrp="1"/>
          </p:cNvSpPr>
          <p:nvPr>
            <p:ph type="ctrTitle" idx="16"/>
          </p:nvPr>
        </p:nvSpPr>
        <p:spPr>
          <a:xfrm>
            <a:off x="1226457" y="2050763"/>
            <a:ext cx="1461492" cy="354078"/>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800" b="1" dirty="0">
                <a:latin typeface="Times New Roman" panose="02020603050405020304" pitchFamily="18" charset="0"/>
                <a:cs typeface="Times New Roman" panose="02020603050405020304" pitchFamily="18" charset="0"/>
              </a:rPr>
              <a:t>Introduction</a:t>
            </a:r>
            <a:endParaRPr sz="1800" b="1" dirty="0">
              <a:latin typeface="Times New Roman" panose="02020603050405020304" pitchFamily="18" charset="0"/>
              <a:cs typeface="Times New Roman" panose="02020603050405020304" pitchFamily="18" charset="0"/>
            </a:endParaRPr>
          </a:p>
        </p:txBody>
      </p:sp>
      <p:sp>
        <p:nvSpPr>
          <p:cNvPr id="228" name="Google Shape;228;p21"/>
          <p:cNvSpPr txBox="1">
            <a:spLocks noGrp="1"/>
          </p:cNvSpPr>
          <p:nvPr>
            <p:ph type="ctrTitle" idx="17"/>
          </p:nvPr>
        </p:nvSpPr>
        <p:spPr>
          <a:xfrm>
            <a:off x="1705168" y="2974962"/>
            <a:ext cx="883423" cy="370298"/>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sz="1800" b="1" dirty="0">
                <a:latin typeface="Times New Roman" panose="02020603050405020304" pitchFamily="18" charset="0"/>
                <a:cs typeface="Times New Roman" panose="02020603050405020304" pitchFamily="18" charset="0"/>
              </a:rPr>
              <a:t>Tools </a:t>
            </a:r>
            <a:endParaRPr sz="1800" b="1" dirty="0">
              <a:latin typeface="Times New Roman" panose="02020603050405020304" pitchFamily="18" charset="0"/>
              <a:cs typeface="Times New Roman" panose="02020603050405020304" pitchFamily="18" charset="0"/>
            </a:endParaRPr>
          </a:p>
        </p:txBody>
      </p:sp>
      <p:sp>
        <p:nvSpPr>
          <p:cNvPr id="229" name="Google Shape;229;p21"/>
          <p:cNvSpPr txBox="1">
            <a:spLocks noGrp="1"/>
          </p:cNvSpPr>
          <p:nvPr>
            <p:ph type="ctrTitle" idx="18"/>
          </p:nvPr>
        </p:nvSpPr>
        <p:spPr>
          <a:xfrm>
            <a:off x="1664925" y="4060099"/>
            <a:ext cx="1038000" cy="206277"/>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sz="1800" b="1" dirty="0">
                <a:latin typeface="Times New Roman" panose="02020603050405020304" pitchFamily="18" charset="0"/>
                <a:cs typeface="Times New Roman" panose="02020603050405020304" pitchFamily="18" charset="0"/>
              </a:rPr>
              <a:t>Modules</a:t>
            </a:r>
            <a:endParaRPr sz="1800" b="1" dirty="0">
              <a:latin typeface="Times New Roman" panose="02020603050405020304" pitchFamily="18" charset="0"/>
              <a:cs typeface="Times New Roman" panose="02020603050405020304" pitchFamily="18" charset="0"/>
            </a:endParaRPr>
          </a:p>
        </p:txBody>
      </p:sp>
      <p:sp>
        <p:nvSpPr>
          <p:cNvPr id="231" name="Google Shape;231;p21"/>
          <p:cNvSpPr txBox="1">
            <a:spLocks noGrp="1"/>
          </p:cNvSpPr>
          <p:nvPr>
            <p:ph type="ctrTitle" idx="20"/>
          </p:nvPr>
        </p:nvSpPr>
        <p:spPr>
          <a:xfrm>
            <a:off x="6424513" y="2974962"/>
            <a:ext cx="1384173" cy="37676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US" sz="1800" b="1" dirty="0">
                <a:latin typeface="Times New Roman" panose="02020603050405020304" pitchFamily="18" charset="0"/>
                <a:cs typeface="Times New Roman" panose="02020603050405020304" pitchFamily="18" charset="0"/>
              </a:rPr>
              <a:t>Limitations</a:t>
            </a:r>
            <a:endParaRPr sz="1800" b="1" dirty="0">
              <a:latin typeface="Times New Roman" panose="02020603050405020304" pitchFamily="18" charset="0"/>
              <a:cs typeface="Times New Roman" panose="02020603050405020304" pitchFamily="18" charset="0"/>
            </a:endParaRPr>
          </a:p>
        </p:txBody>
      </p:sp>
      <p:sp>
        <p:nvSpPr>
          <p:cNvPr id="232" name="Google Shape;232;p21"/>
          <p:cNvSpPr txBox="1">
            <a:spLocks noGrp="1"/>
          </p:cNvSpPr>
          <p:nvPr>
            <p:ph type="ctrTitle" idx="21"/>
          </p:nvPr>
        </p:nvSpPr>
        <p:spPr>
          <a:xfrm>
            <a:off x="6424513" y="3832541"/>
            <a:ext cx="1536573" cy="37676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US" sz="1800" b="1" dirty="0">
                <a:latin typeface="Times New Roman" panose="02020603050405020304" pitchFamily="18" charset="0"/>
                <a:cs typeface="Times New Roman" panose="02020603050405020304" pitchFamily="18" charset="0"/>
              </a:rPr>
              <a:t>Future Scope</a:t>
            </a:r>
            <a:endParaRPr sz="1800" b="1" dirty="0">
              <a:latin typeface="Times New Roman" panose="02020603050405020304" pitchFamily="18" charset="0"/>
              <a:cs typeface="Times New Roman" panose="02020603050405020304" pitchFamily="18" charset="0"/>
            </a:endParaRPr>
          </a:p>
        </p:txBody>
      </p:sp>
      <p:sp>
        <p:nvSpPr>
          <p:cNvPr id="243" name="Google Shape;243;p21"/>
          <p:cNvSpPr/>
          <p:nvPr/>
        </p:nvSpPr>
        <p:spPr>
          <a:xfrm>
            <a:off x="5002504" y="1990081"/>
            <a:ext cx="428938" cy="428938"/>
          </a:xfrm>
          <a:custGeom>
            <a:avLst/>
            <a:gdLst/>
            <a:ahLst/>
            <a:cxnLst/>
            <a:rect l="l" t="t" r="r" b="b"/>
            <a:pathLst>
              <a:path w="40939" h="40939" extrusionOk="0">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p:nvPr/>
        </p:nvSpPr>
        <p:spPr>
          <a:xfrm>
            <a:off x="5109480" y="3832541"/>
            <a:ext cx="432968" cy="433836"/>
          </a:xfrm>
          <a:custGeom>
            <a:avLst/>
            <a:gdLst/>
            <a:ahLst/>
            <a:cxnLst/>
            <a:rect l="l" t="t" r="r" b="b"/>
            <a:pathLst>
              <a:path w="32426" h="32491" extrusionOk="0">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3" name="Google Shape;253;p21"/>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3" name="Title 2">
            <a:extLst>
              <a:ext uri="{FF2B5EF4-FFF2-40B4-BE49-F238E27FC236}">
                <a16:creationId xmlns:a16="http://schemas.microsoft.com/office/drawing/2014/main" id="{AF5812D2-55CA-44DF-B188-2C5EE27E2FF0}"/>
              </a:ext>
            </a:extLst>
          </p:cNvPr>
          <p:cNvSpPr>
            <a:spLocks noGrp="1"/>
          </p:cNvSpPr>
          <p:nvPr>
            <p:ph type="ctrTitle" idx="19"/>
          </p:nvPr>
        </p:nvSpPr>
        <p:spPr>
          <a:xfrm>
            <a:off x="6424513" y="2050763"/>
            <a:ext cx="1645622" cy="443384"/>
          </a:xfrm>
        </p:spPr>
        <p:txBody>
          <a:bodyPr/>
          <a:lstStyle/>
          <a:p>
            <a:r>
              <a:rPr lang="en-US" sz="1800" b="1" dirty="0">
                <a:latin typeface="Times New Roman" panose="02020603050405020304" pitchFamily="18" charset="0"/>
                <a:cs typeface="Times New Roman" panose="02020603050405020304" pitchFamily="18" charset="0"/>
              </a:rPr>
              <a:t>Functions and Results</a:t>
            </a:r>
          </a:p>
        </p:txBody>
      </p:sp>
      <p:pic>
        <p:nvPicPr>
          <p:cNvPr id="4" name="Graphic 3" descr="Presentation with bar chart">
            <a:extLst>
              <a:ext uri="{FF2B5EF4-FFF2-40B4-BE49-F238E27FC236}">
                <a16:creationId xmlns:a16="http://schemas.microsoft.com/office/drawing/2014/main" id="{6F698A15-F431-43CE-9477-61D65E2687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50183" y="1883740"/>
            <a:ext cx="624110" cy="624110"/>
          </a:xfrm>
          <a:prstGeom prst="rect">
            <a:avLst/>
          </a:prstGeom>
        </p:spPr>
      </p:pic>
      <p:pic>
        <p:nvPicPr>
          <p:cNvPr id="6" name="Graphic 5" descr="Tools">
            <a:extLst>
              <a:ext uri="{FF2B5EF4-FFF2-40B4-BE49-F238E27FC236}">
                <a16:creationId xmlns:a16="http://schemas.microsoft.com/office/drawing/2014/main" id="{69A8C46D-10C1-4879-9751-511192B0D3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14572" y="2938469"/>
            <a:ext cx="530147" cy="530147"/>
          </a:xfrm>
          <a:prstGeom prst="rect">
            <a:avLst/>
          </a:prstGeom>
        </p:spPr>
      </p:pic>
      <p:pic>
        <p:nvPicPr>
          <p:cNvPr id="8" name="Graphic 7" descr="Books">
            <a:extLst>
              <a:ext uri="{FF2B5EF4-FFF2-40B4-BE49-F238E27FC236}">
                <a16:creationId xmlns:a16="http://schemas.microsoft.com/office/drawing/2014/main" id="{6D909F45-974B-41C6-8FF5-0016390161E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76137" y="3758741"/>
            <a:ext cx="624110" cy="624110"/>
          </a:xfrm>
          <a:prstGeom prst="rect">
            <a:avLst/>
          </a:prstGeom>
        </p:spPr>
      </p:pic>
      <p:pic>
        <p:nvPicPr>
          <p:cNvPr id="10" name="Graphic 9" descr="No sign">
            <a:extLst>
              <a:ext uri="{FF2B5EF4-FFF2-40B4-BE49-F238E27FC236}">
                <a16:creationId xmlns:a16="http://schemas.microsoft.com/office/drawing/2014/main" id="{76B07ED4-0B13-4828-8748-D0588EE368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88756" y="2797974"/>
            <a:ext cx="606601" cy="60660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fade">
                                      <p:cBhvr>
                                        <p:cTn id="7" dur="1000"/>
                                        <p:tgtEl>
                                          <p:spTgt spid="214"/>
                                        </p:tgtEl>
                                      </p:cBhvr>
                                    </p:animEffect>
                                    <p:anim calcmode="lin" valueType="num">
                                      <p:cBhvr>
                                        <p:cTn id="8" dur="1000" fill="hold"/>
                                        <p:tgtEl>
                                          <p:spTgt spid="214"/>
                                        </p:tgtEl>
                                        <p:attrNameLst>
                                          <p:attrName>ppt_x</p:attrName>
                                        </p:attrNameLst>
                                      </p:cBhvr>
                                      <p:tavLst>
                                        <p:tav tm="0">
                                          <p:val>
                                            <p:strVal val="#ppt_x"/>
                                          </p:val>
                                        </p:tav>
                                        <p:tav tm="100000">
                                          <p:val>
                                            <p:strVal val="#ppt_x"/>
                                          </p:val>
                                        </p:tav>
                                      </p:tavLst>
                                    </p:anim>
                                    <p:anim calcmode="lin" valueType="num">
                                      <p:cBhvr>
                                        <p:cTn id="9" dur="1000" fill="hold"/>
                                        <p:tgtEl>
                                          <p:spTgt spid="2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22"/>
                                        </p:tgtEl>
                                        <p:attrNameLst>
                                          <p:attrName>style.visibility</p:attrName>
                                        </p:attrNameLst>
                                      </p:cBhvr>
                                      <p:to>
                                        <p:strVal val="visible"/>
                                      </p:to>
                                    </p:set>
                                    <p:animEffect transition="in" filter="fade">
                                      <p:cBhvr>
                                        <p:cTn id="14" dur="500"/>
                                        <p:tgtEl>
                                          <p:spTgt spid="22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27"/>
                                        </p:tgtEl>
                                        <p:attrNameLst>
                                          <p:attrName>style.visibility</p:attrName>
                                        </p:attrNameLst>
                                      </p:cBhvr>
                                      <p:to>
                                        <p:strVal val="visible"/>
                                      </p:to>
                                    </p:set>
                                    <p:animEffect transition="in" filter="fade">
                                      <p:cBhvr>
                                        <p:cTn id="17" dur="500"/>
                                        <p:tgtEl>
                                          <p:spTgt spid="227"/>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24"/>
                                        </p:tgtEl>
                                        <p:attrNameLst>
                                          <p:attrName>style.visibility</p:attrName>
                                        </p:attrNameLst>
                                      </p:cBhvr>
                                      <p:to>
                                        <p:strVal val="visible"/>
                                      </p:to>
                                    </p:set>
                                    <p:animEffect transition="in" filter="fade">
                                      <p:cBhvr>
                                        <p:cTn id="25" dur="500"/>
                                        <p:tgtEl>
                                          <p:spTgt spid="2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8"/>
                                        </p:tgtEl>
                                        <p:attrNameLst>
                                          <p:attrName>style.visibility</p:attrName>
                                        </p:attrNameLst>
                                      </p:cBhvr>
                                      <p:to>
                                        <p:strVal val="visible"/>
                                      </p:to>
                                    </p:set>
                                    <p:animEffect transition="in" filter="fade">
                                      <p:cBhvr>
                                        <p:cTn id="28" dur="500"/>
                                        <p:tgtEl>
                                          <p:spTgt spid="228"/>
                                        </p:tgtEl>
                                      </p:cBhvr>
                                    </p:animEffect>
                                  </p:childTnLst>
                                </p:cTn>
                              </p:par>
                              <p:par>
                                <p:cTn id="29" presetID="10"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26"/>
                                        </p:tgtEl>
                                        <p:attrNameLst>
                                          <p:attrName>style.visibility</p:attrName>
                                        </p:attrNameLst>
                                      </p:cBhvr>
                                      <p:to>
                                        <p:strVal val="visible"/>
                                      </p:to>
                                    </p:set>
                                    <p:animEffect transition="in" filter="fade">
                                      <p:cBhvr>
                                        <p:cTn id="36" dur="500"/>
                                        <p:tgtEl>
                                          <p:spTgt spid="22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9"/>
                                        </p:tgtEl>
                                        <p:attrNameLst>
                                          <p:attrName>style.visibility</p:attrName>
                                        </p:attrNameLst>
                                      </p:cBhvr>
                                      <p:to>
                                        <p:strVal val="visible"/>
                                      </p:to>
                                    </p:set>
                                    <p:animEffect transition="in" filter="fade">
                                      <p:cBhvr>
                                        <p:cTn id="39" dur="500"/>
                                        <p:tgtEl>
                                          <p:spTgt spid="229"/>
                                        </p:tgtEl>
                                      </p:cBhvr>
                                    </p:animEffect>
                                  </p:childTnLst>
                                </p:cTn>
                              </p:par>
                              <p:par>
                                <p:cTn id="40" presetID="10" presetClass="entr" presetSubtype="0" fill="hold"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6"/>
                                        </p:tgtEl>
                                        <p:attrNameLst>
                                          <p:attrName>style.visibility</p:attrName>
                                        </p:attrNameLst>
                                      </p:cBhvr>
                                      <p:to>
                                        <p:strVal val="visible"/>
                                      </p:to>
                                    </p:set>
                                    <p:animEffect transition="in" filter="fade">
                                      <p:cBhvr>
                                        <p:cTn id="47" dur="500"/>
                                        <p:tgtEl>
                                          <p:spTgt spid="2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43"/>
                                        </p:tgtEl>
                                        <p:attrNameLst>
                                          <p:attrName>style.visibility</p:attrName>
                                        </p:attrNameLst>
                                      </p:cBhvr>
                                      <p:to>
                                        <p:strVal val="visible"/>
                                      </p:to>
                                    </p:set>
                                    <p:animEffect transition="in" filter="fade">
                                      <p:cBhvr>
                                        <p:cTn id="50" dur="500"/>
                                        <p:tgtEl>
                                          <p:spTgt spid="24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fade">
                                      <p:cBhvr>
                                        <p:cTn id="53" dur="500"/>
                                        <p:tgtEl>
                                          <p:spTgt spid="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18"/>
                                        </p:tgtEl>
                                        <p:attrNameLst>
                                          <p:attrName>style.visibility</p:attrName>
                                        </p:attrNameLst>
                                      </p:cBhvr>
                                      <p:to>
                                        <p:strVal val="visible"/>
                                      </p:to>
                                    </p:set>
                                    <p:animEffect transition="in" filter="fade">
                                      <p:cBhvr>
                                        <p:cTn id="58" dur="500"/>
                                        <p:tgtEl>
                                          <p:spTgt spid="2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31"/>
                                        </p:tgtEl>
                                        <p:attrNameLst>
                                          <p:attrName>style.visibility</p:attrName>
                                        </p:attrNameLst>
                                      </p:cBhvr>
                                      <p:to>
                                        <p:strVal val="visible"/>
                                      </p:to>
                                    </p:set>
                                    <p:animEffect transition="in" filter="fade">
                                      <p:cBhvr>
                                        <p:cTn id="61" dur="500"/>
                                        <p:tgtEl>
                                          <p:spTgt spid="231"/>
                                        </p:tgtEl>
                                      </p:cBhvr>
                                    </p:animEffect>
                                  </p:childTnLst>
                                </p:cTn>
                              </p:par>
                              <p:par>
                                <p:cTn id="62" presetID="10" presetClass="entr" presetSubtype="0" fill="hold" nodeType="with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fade">
                                      <p:cBhvr>
                                        <p:cTn id="64" dur="500"/>
                                        <p:tgtEl>
                                          <p:spTgt spid="10"/>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20"/>
                                        </p:tgtEl>
                                        <p:attrNameLst>
                                          <p:attrName>style.visibility</p:attrName>
                                        </p:attrNameLst>
                                      </p:cBhvr>
                                      <p:to>
                                        <p:strVal val="visible"/>
                                      </p:to>
                                    </p:set>
                                    <p:animEffect transition="in" filter="fade">
                                      <p:cBhvr>
                                        <p:cTn id="69" dur="500"/>
                                        <p:tgtEl>
                                          <p:spTgt spid="22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2"/>
                                        </p:tgtEl>
                                        <p:attrNameLst>
                                          <p:attrName>style.visibility</p:attrName>
                                        </p:attrNameLst>
                                      </p:cBhvr>
                                      <p:to>
                                        <p:strVal val="visible"/>
                                      </p:to>
                                    </p:set>
                                    <p:animEffect transition="in" filter="fade">
                                      <p:cBhvr>
                                        <p:cTn id="72" dur="500"/>
                                        <p:tgtEl>
                                          <p:spTgt spid="23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51"/>
                                        </p:tgtEl>
                                        <p:attrNameLst>
                                          <p:attrName>style.visibility</p:attrName>
                                        </p:attrNameLst>
                                      </p:cBhvr>
                                      <p:to>
                                        <p:strVal val="visible"/>
                                      </p:to>
                                    </p:set>
                                    <p:animEffect transition="in" filter="fade">
                                      <p:cBhvr>
                                        <p:cTn id="75" dur="50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p:bldP spid="216" grpId="0"/>
      <p:bldP spid="218" grpId="0"/>
      <p:bldP spid="220" grpId="0"/>
      <p:bldP spid="222" grpId="0"/>
      <p:bldP spid="224" grpId="0"/>
      <p:bldP spid="226" grpId="0"/>
      <p:bldP spid="227" grpId="0"/>
      <p:bldP spid="228" grpId="0"/>
      <p:bldP spid="229" grpId="0"/>
      <p:bldP spid="231" grpId="0"/>
      <p:bldP spid="232" grpId="0"/>
      <p:bldP spid="243" grpId="0" animBg="1"/>
      <p:bldP spid="251" grpId="0" animBg="1"/>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5" name="Google Shape;445;p27"/>
          <p:cNvSpPr txBox="1">
            <a:spLocks noGrp="1"/>
          </p:cNvSpPr>
          <p:nvPr>
            <p:ph type="ctrTitle" idx="4"/>
          </p:nvPr>
        </p:nvSpPr>
        <p:spPr>
          <a:xfrm>
            <a:off x="5531624" y="779465"/>
            <a:ext cx="3086130" cy="46829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rgbClr val="FFFFFF"/>
                </a:solidFill>
              </a:rPr>
              <a:t>FUTURE SCOPE</a:t>
            </a:r>
            <a:endParaRPr dirty="0">
              <a:solidFill>
                <a:srgbClr val="FFFFFF"/>
              </a:solidFill>
            </a:endParaRPr>
          </a:p>
        </p:txBody>
      </p:sp>
      <p:cxnSp>
        <p:nvCxnSpPr>
          <p:cNvPr id="454" name="Google Shape;454;p27"/>
          <p:cNvCxnSpPr>
            <a:cxnSpLocks/>
          </p:cNvCxnSpPr>
          <p:nvPr/>
        </p:nvCxnSpPr>
        <p:spPr>
          <a:xfrm>
            <a:off x="5628167" y="1190863"/>
            <a:ext cx="3595058" cy="4473"/>
          </a:xfrm>
          <a:prstGeom prst="straightConnector1">
            <a:avLst/>
          </a:prstGeom>
          <a:noFill/>
          <a:ln w="9525" cap="flat" cmpd="sng">
            <a:solidFill>
              <a:schemeClr val="accent1"/>
            </a:solidFill>
            <a:prstDash val="solid"/>
            <a:round/>
            <a:headEnd type="none" w="med" len="med"/>
            <a:tailEnd type="none" w="med" len="med"/>
          </a:ln>
        </p:spPr>
      </p:cxnSp>
      <p:sp>
        <p:nvSpPr>
          <p:cNvPr id="3" name="Title 2">
            <a:extLst>
              <a:ext uri="{FF2B5EF4-FFF2-40B4-BE49-F238E27FC236}">
                <a16:creationId xmlns:a16="http://schemas.microsoft.com/office/drawing/2014/main" id="{DD1491E4-9112-4016-A229-4821EAD377EE}"/>
              </a:ext>
            </a:extLst>
          </p:cNvPr>
          <p:cNvSpPr>
            <a:spLocks noGrp="1"/>
          </p:cNvSpPr>
          <p:nvPr>
            <p:ph type="ctrTitle"/>
          </p:nvPr>
        </p:nvSpPr>
        <p:spPr>
          <a:xfrm>
            <a:off x="3035162" y="4989326"/>
            <a:ext cx="45719" cy="45719"/>
          </a:xfrm>
        </p:spPr>
        <p:txBody>
          <a:bodyPr/>
          <a:lstStyle/>
          <a:p>
            <a:br>
              <a:rPr lang="en-US" dirty="0"/>
            </a:br>
            <a:endParaRPr lang="en-IN" dirty="0"/>
          </a:p>
        </p:txBody>
      </p:sp>
      <p:sp>
        <p:nvSpPr>
          <p:cNvPr id="5" name="Title 4">
            <a:extLst>
              <a:ext uri="{FF2B5EF4-FFF2-40B4-BE49-F238E27FC236}">
                <a16:creationId xmlns:a16="http://schemas.microsoft.com/office/drawing/2014/main" id="{048F9798-3161-4F69-9ECF-9F1C179CDBC7}"/>
              </a:ext>
            </a:extLst>
          </p:cNvPr>
          <p:cNvSpPr>
            <a:spLocks noGrp="1"/>
          </p:cNvSpPr>
          <p:nvPr>
            <p:ph type="ctrTitle" idx="2"/>
          </p:nvPr>
        </p:nvSpPr>
        <p:spPr>
          <a:xfrm flipV="1">
            <a:off x="3649156" y="4942501"/>
            <a:ext cx="45719" cy="45719"/>
          </a:xfrm>
        </p:spPr>
        <p:txBody>
          <a:bodyPr/>
          <a:lstStyle/>
          <a:p>
            <a:br>
              <a:rPr lang="en-US" dirty="0"/>
            </a:br>
            <a:endParaRPr lang="en-IN" dirty="0"/>
          </a:p>
        </p:txBody>
      </p:sp>
      <p:sp>
        <p:nvSpPr>
          <p:cNvPr id="7" name="Title 6">
            <a:extLst>
              <a:ext uri="{FF2B5EF4-FFF2-40B4-BE49-F238E27FC236}">
                <a16:creationId xmlns:a16="http://schemas.microsoft.com/office/drawing/2014/main" id="{6D7ED133-0E74-4049-9CAB-0B597C52133C}"/>
              </a:ext>
            </a:extLst>
          </p:cNvPr>
          <p:cNvSpPr>
            <a:spLocks noGrp="1"/>
          </p:cNvSpPr>
          <p:nvPr>
            <p:ph type="ctrTitle" idx="3"/>
          </p:nvPr>
        </p:nvSpPr>
        <p:spPr>
          <a:xfrm flipH="1" flipV="1">
            <a:off x="2989443" y="4860026"/>
            <a:ext cx="45719" cy="71821"/>
          </a:xfrm>
        </p:spPr>
        <p:txBody>
          <a:bodyPr/>
          <a:lstStyle/>
          <a:p>
            <a:br>
              <a:rPr lang="en-US" dirty="0"/>
            </a:br>
            <a:endParaRPr lang="en-IN" dirty="0"/>
          </a:p>
        </p:txBody>
      </p:sp>
      <p:sp>
        <p:nvSpPr>
          <p:cNvPr id="121" name="Google Shape;293;p24">
            <a:extLst>
              <a:ext uri="{FF2B5EF4-FFF2-40B4-BE49-F238E27FC236}">
                <a16:creationId xmlns:a16="http://schemas.microsoft.com/office/drawing/2014/main" id="{760D2097-A7F7-47BB-83AC-2559C3B11FD3}"/>
              </a:ext>
            </a:extLst>
          </p:cNvPr>
          <p:cNvSpPr txBox="1">
            <a:spLocks/>
          </p:cNvSpPr>
          <p:nvPr/>
        </p:nvSpPr>
        <p:spPr>
          <a:xfrm>
            <a:off x="4378109" y="1258729"/>
            <a:ext cx="4982792" cy="31222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FFFFFF"/>
              </a:buClr>
              <a:buSzPts val="1000"/>
              <a:buFont typeface="Roboto Light"/>
              <a:buNone/>
              <a:defRPr sz="1000" b="0" i="0" u="none" strike="noStrike" cap="none">
                <a:solidFill>
                  <a:srgbClr val="FFFFFF"/>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FFFFFF"/>
              </a:buClr>
              <a:buSzPts val="1000"/>
              <a:buFont typeface="Roboto Light"/>
              <a:buNone/>
              <a:defRPr sz="1000" b="0" i="0" u="none" strike="noStrike" cap="none">
                <a:solidFill>
                  <a:srgbClr val="FFFFFF"/>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FFFFFF"/>
              </a:buClr>
              <a:buSzPts val="1000"/>
              <a:buFont typeface="Roboto Light"/>
              <a:buNone/>
              <a:defRPr sz="1000" b="0" i="0" u="none" strike="noStrike" cap="none">
                <a:solidFill>
                  <a:srgbClr val="FFFFFF"/>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FFFFFF"/>
              </a:buClr>
              <a:buSzPts val="1000"/>
              <a:buFont typeface="Roboto Light"/>
              <a:buNone/>
              <a:defRPr sz="1000" b="0" i="0" u="none" strike="noStrike" cap="none">
                <a:solidFill>
                  <a:srgbClr val="FFFFFF"/>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FFFFFF"/>
              </a:buClr>
              <a:buSzPts val="1000"/>
              <a:buFont typeface="Roboto Light"/>
              <a:buNone/>
              <a:defRPr sz="1000" b="0" i="0" u="none" strike="noStrike" cap="none">
                <a:solidFill>
                  <a:srgbClr val="FFFFFF"/>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FFFFFF"/>
              </a:buClr>
              <a:buSzPts val="1000"/>
              <a:buFont typeface="Roboto Light"/>
              <a:buNone/>
              <a:defRPr sz="1000" b="0" i="0" u="none" strike="noStrike" cap="none">
                <a:solidFill>
                  <a:srgbClr val="FFFFFF"/>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FFFFFF"/>
              </a:buClr>
              <a:buSzPts val="1000"/>
              <a:buFont typeface="Roboto Light"/>
              <a:buNone/>
              <a:defRPr sz="1000" b="0" i="0" u="none" strike="noStrike" cap="none">
                <a:solidFill>
                  <a:srgbClr val="FFFFFF"/>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FFFFFF"/>
              </a:buClr>
              <a:buSzPts val="1000"/>
              <a:buFont typeface="Roboto Light"/>
              <a:buNone/>
              <a:defRPr sz="1000" b="0" i="0" u="none" strike="noStrike" cap="none">
                <a:solidFill>
                  <a:srgbClr val="FFFFFF"/>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FFFFFF"/>
              </a:buClr>
              <a:buSzPts val="1000"/>
              <a:buFont typeface="Roboto Light"/>
              <a:buNone/>
              <a:defRPr sz="1000" b="0" i="0" u="none" strike="noStrike" cap="none">
                <a:solidFill>
                  <a:srgbClr val="FFFFFF"/>
                </a:solidFill>
                <a:latin typeface="Roboto Light"/>
                <a:ea typeface="Roboto Light"/>
                <a:cs typeface="Roboto Light"/>
                <a:sym typeface="Roboto Light"/>
              </a:defRPr>
            </a:lvl9pPr>
          </a:lstStyle>
          <a:p>
            <a:pPr marL="0" indent="0" algn="l"/>
            <a:r>
              <a:rPr lang="en-US" sz="2000" dirty="0">
                <a:latin typeface="Times New Roman" panose="02020603050405020304" pitchFamily="18" charset="0"/>
                <a:cs typeface="Times New Roman" panose="02020603050405020304" pitchFamily="18" charset="0"/>
              </a:rPr>
              <a:t>This application can be easily implemented under various situations. We can add new features as and when require. Reusability is possible. Reusable software reduces design , coding and testing cost amortizing effort over several designs and also reducing the amount of coding simplifies understanding, increases likelihood of the code . There is flexibility in all the modules.</a:t>
            </a:r>
          </a:p>
          <a:p>
            <a:pPr marL="0" indent="0" algn="l"/>
            <a:endParaRPr lang="en-US" sz="2000" dirty="0">
              <a:latin typeface="Times New Roman" panose="02020603050405020304" pitchFamily="18" charset="0"/>
              <a:cs typeface="Times New Roman" panose="02020603050405020304" pitchFamily="18" charset="0"/>
            </a:endParaRPr>
          </a:p>
        </p:txBody>
      </p:sp>
      <p:sp>
        <p:nvSpPr>
          <p:cNvPr id="123" name="Google Shape;748;p34">
            <a:extLst>
              <a:ext uri="{FF2B5EF4-FFF2-40B4-BE49-F238E27FC236}">
                <a16:creationId xmlns:a16="http://schemas.microsoft.com/office/drawing/2014/main" id="{7C8DAEF6-747A-4683-8E91-36C289FCD73C}"/>
              </a:ext>
            </a:extLst>
          </p:cNvPr>
          <p:cNvSpPr/>
          <p:nvPr/>
        </p:nvSpPr>
        <p:spPr>
          <a:xfrm>
            <a:off x="1975763" y="3307330"/>
            <a:ext cx="214487" cy="192778"/>
          </a:xfrm>
          <a:custGeom>
            <a:avLst/>
            <a:gdLst/>
            <a:ahLst/>
            <a:cxnLst/>
            <a:rect l="l" t="t" r="r" b="b"/>
            <a:pathLst>
              <a:path w="10819" h="9724" extrusionOk="0">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749;p34">
            <a:extLst>
              <a:ext uri="{FF2B5EF4-FFF2-40B4-BE49-F238E27FC236}">
                <a16:creationId xmlns:a16="http://schemas.microsoft.com/office/drawing/2014/main" id="{6495A44A-7604-46C0-BA49-0DDC8D3E0D0A}"/>
              </a:ext>
            </a:extLst>
          </p:cNvPr>
          <p:cNvSpPr/>
          <p:nvPr/>
        </p:nvSpPr>
        <p:spPr>
          <a:xfrm>
            <a:off x="2032185" y="3353107"/>
            <a:ext cx="101643" cy="101226"/>
          </a:xfrm>
          <a:custGeom>
            <a:avLst/>
            <a:gdLst/>
            <a:ahLst/>
            <a:cxnLst/>
            <a:rect l="l" t="t" r="r" b="b"/>
            <a:pathLst>
              <a:path w="5127" h="5106" fill="none" extrusionOk="0">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w="19350"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750;p34">
            <a:extLst>
              <a:ext uri="{FF2B5EF4-FFF2-40B4-BE49-F238E27FC236}">
                <a16:creationId xmlns:a16="http://schemas.microsoft.com/office/drawing/2014/main" id="{B008551F-C0EA-4866-8517-6B06C70252F1}"/>
              </a:ext>
            </a:extLst>
          </p:cNvPr>
          <p:cNvSpPr/>
          <p:nvPr/>
        </p:nvSpPr>
        <p:spPr>
          <a:xfrm>
            <a:off x="2082779" y="3335680"/>
            <a:ext cx="20" cy="68039"/>
          </a:xfrm>
          <a:custGeom>
            <a:avLst/>
            <a:gdLst/>
            <a:ahLst/>
            <a:cxnLst/>
            <a:rect l="l" t="t" r="r" b="b"/>
            <a:pathLst>
              <a:path w="1" h="3432" extrusionOk="0">
                <a:moveTo>
                  <a:pt x="1" y="0"/>
                </a:moveTo>
                <a:lnTo>
                  <a:pt x="1" y="343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751;p34">
            <a:extLst>
              <a:ext uri="{FF2B5EF4-FFF2-40B4-BE49-F238E27FC236}">
                <a16:creationId xmlns:a16="http://schemas.microsoft.com/office/drawing/2014/main" id="{21248CD1-BAED-4D3E-ACAA-AD307ECBE14C}"/>
              </a:ext>
            </a:extLst>
          </p:cNvPr>
          <p:cNvSpPr/>
          <p:nvPr/>
        </p:nvSpPr>
        <p:spPr>
          <a:xfrm>
            <a:off x="2082779" y="3335680"/>
            <a:ext cx="20" cy="68039"/>
          </a:xfrm>
          <a:custGeom>
            <a:avLst/>
            <a:gdLst/>
            <a:ahLst/>
            <a:cxnLst/>
            <a:rect l="l" t="t" r="r" b="b"/>
            <a:pathLst>
              <a:path w="1" h="3432" fill="none" extrusionOk="0">
                <a:moveTo>
                  <a:pt x="1" y="0"/>
                </a:moveTo>
                <a:lnTo>
                  <a:pt x="1" y="3432"/>
                </a:lnTo>
              </a:path>
            </a:pathLst>
          </a:custGeom>
          <a:solidFill>
            <a:srgbClr val="0E2A47"/>
          </a:solidFill>
          <a:ln w="19875"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highlight>
                <a:srgbClr val="0E2A47"/>
              </a:highlight>
            </a:endParaRPr>
          </a:p>
        </p:txBody>
      </p:sp>
      <p:sp>
        <p:nvSpPr>
          <p:cNvPr id="127" name="Google Shape;752;p34">
            <a:extLst>
              <a:ext uri="{FF2B5EF4-FFF2-40B4-BE49-F238E27FC236}">
                <a16:creationId xmlns:a16="http://schemas.microsoft.com/office/drawing/2014/main" id="{9E1AEE01-1CD2-4A9E-8A27-A2BE01CA4A74}"/>
              </a:ext>
            </a:extLst>
          </p:cNvPr>
          <p:cNvSpPr/>
          <p:nvPr/>
        </p:nvSpPr>
        <p:spPr>
          <a:xfrm>
            <a:off x="753718" y="2079197"/>
            <a:ext cx="1329484" cy="1205875"/>
          </a:xfrm>
          <a:custGeom>
            <a:avLst/>
            <a:gdLst/>
            <a:ahLst/>
            <a:cxnLst/>
            <a:rect l="l" t="t" r="r" b="b"/>
            <a:pathLst>
              <a:path w="67061" h="60826" fill="none" extrusionOk="0">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753;p34">
            <a:extLst>
              <a:ext uri="{FF2B5EF4-FFF2-40B4-BE49-F238E27FC236}">
                <a16:creationId xmlns:a16="http://schemas.microsoft.com/office/drawing/2014/main" id="{4867941F-438D-42D3-A6CB-DBAD95349033}"/>
              </a:ext>
            </a:extLst>
          </p:cNvPr>
          <p:cNvSpPr/>
          <p:nvPr/>
        </p:nvSpPr>
        <p:spPr>
          <a:xfrm>
            <a:off x="560838" y="1496375"/>
            <a:ext cx="1900682" cy="1451448"/>
          </a:xfrm>
          <a:custGeom>
            <a:avLst/>
            <a:gdLst/>
            <a:ahLst/>
            <a:cxnLst/>
            <a:rect l="l" t="t" r="r" b="b"/>
            <a:pathLst>
              <a:path w="95873" h="73213" fill="none" extrusionOk="0">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754;p34">
            <a:extLst>
              <a:ext uri="{FF2B5EF4-FFF2-40B4-BE49-F238E27FC236}">
                <a16:creationId xmlns:a16="http://schemas.microsoft.com/office/drawing/2014/main" id="{BFFE974C-E0F8-4095-BDE0-AD2B5A7BA460}"/>
              </a:ext>
            </a:extLst>
          </p:cNvPr>
          <p:cNvSpPr/>
          <p:nvPr/>
        </p:nvSpPr>
        <p:spPr>
          <a:xfrm>
            <a:off x="1427180" y="1658168"/>
            <a:ext cx="1932620" cy="998050"/>
          </a:xfrm>
          <a:custGeom>
            <a:avLst/>
            <a:gdLst/>
            <a:ahLst/>
            <a:cxnLst/>
            <a:rect l="l" t="t" r="r" b="b"/>
            <a:pathLst>
              <a:path w="97484" h="50343" fill="none" extrusionOk="0">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755;p34">
            <a:extLst>
              <a:ext uri="{FF2B5EF4-FFF2-40B4-BE49-F238E27FC236}">
                <a16:creationId xmlns:a16="http://schemas.microsoft.com/office/drawing/2014/main" id="{A9F71769-49CC-4D1A-AEDF-A1B89DE889E4}"/>
              </a:ext>
            </a:extLst>
          </p:cNvPr>
          <p:cNvSpPr/>
          <p:nvPr/>
        </p:nvSpPr>
        <p:spPr>
          <a:xfrm>
            <a:off x="318575" y="1123878"/>
            <a:ext cx="829637" cy="598596"/>
          </a:xfrm>
          <a:custGeom>
            <a:avLst/>
            <a:gdLst/>
            <a:ahLst/>
            <a:cxnLst/>
            <a:rect l="l" t="t" r="r" b="b"/>
            <a:pathLst>
              <a:path w="41848" h="30194" fill="none" extrusionOk="0">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756;p34">
            <a:extLst>
              <a:ext uri="{FF2B5EF4-FFF2-40B4-BE49-F238E27FC236}">
                <a16:creationId xmlns:a16="http://schemas.microsoft.com/office/drawing/2014/main" id="{3DE4A52E-7701-4084-AAEB-9F5CF7FCA8D8}"/>
              </a:ext>
            </a:extLst>
          </p:cNvPr>
          <p:cNvSpPr/>
          <p:nvPr/>
        </p:nvSpPr>
        <p:spPr>
          <a:xfrm>
            <a:off x="2083195" y="2756585"/>
            <a:ext cx="1633144" cy="321502"/>
          </a:xfrm>
          <a:custGeom>
            <a:avLst/>
            <a:gdLst/>
            <a:ahLst/>
            <a:cxnLst/>
            <a:rect l="l" t="t" r="r" b="b"/>
            <a:pathLst>
              <a:path w="82378" h="16217" fill="none" extrusionOk="0">
                <a:moveTo>
                  <a:pt x="1" y="16217"/>
                </a:moveTo>
                <a:lnTo>
                  <a:pt x="71413" y="16217"/>
                </a:lnTo>
                <a:cubicBezTo>
                  <a:pt x="77460" y="16217"/>
                  <a:pt x="82377" y="11321"/>
                  <a:pt x="82377" y="5253"/>
                </a:cubicBezTo>
                <a:lnTo>
                  <a:pt x="82377"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757;p34">
            <a:extLst>
              <a:ext uri="{FF2B5EF4-FFF2-40B4-BE49-F238E27FC236}">
                <a16:creationId xmlns:a16="http://schemas.microsoft.com/office/drawing/2014/main" id="{DCEBD22B-E2D6-412F-BADD-F250B171A590}"/>
              </a:ext>
            </a:extLst>
          </p:cNvPr>
          <p:cNvSpPr/>
          <p:nvPr/>
        </p:nvSpPr>
        <p:spPr>
          <a:xfrm>
            <a:off x="1261243" y="2935369"/>
            <a:ext cx="24920" cy="24920"/>
          </a:xfrm>
          <a:custGeom>
            <a:avLst/>
            <a:gdLst/>
            <a:ahLst/>
            <a:cxnLst/>
            <a:rect l="l" t="t" r="r" b="b"/>
            <a:pathLst>
              <a:path w="1257" h="1257" extrusionOk="0">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758;p34">
            <a:extLst>
              <a:ext uri="{FF2B5EF4-FFF2-40B4-BE49-F238E27FC236}">
                <a16:creationId xmlns:a16="http://schemas.microsoft.com/office/drawing/2014/main" id="{3890E534-81B5-4CD5-BD61-554FA166C7EE}"/>
              </a:ext>
            </a:extLst>
          </p:cNvPr>
          <p:cNvSpPr/>
          <p:nvPr/>
        </p:nvSpPr>
        <p:spPr>
          <a:xfrm>
            <a:off x="2041939" y="2935369"/>
            <a:ext cx="24900" cy="24920"/>
          </a:xfrm>
          <a:custGeom>
            <a:avLst/>
            <a:gdLst/>
            <a:ahLst/>
            <a:cxnLst/>
            <a:rect l="l" t="t" r="r" b="b"/>
            <a:pathLst>
              <a:path w="1256" h="1257" extrusionOk="0">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759;p34">
            <a:extLst>
              <a:ext uri="{FF2B5EF4-FFF2-40B4-BE49-F238E27FC236}">
                <a16:creationId xmlns:a16="http://schemas.microsoft.com/office/drawing/2014/main" id="{2F6A0074-7D0D-4FB1-9AE1-C34AF61B75A1}"/>
              </a:ext>
            </a:extLst>
          </p:cNvPr>
          <p:cNvSpPr/>
          <p:nvPr/>
        </p:nvSpPr>
        <p:spPr>
          <a:xfrm>
            <a:off x="2070564" y="3078871"/>
            <a:ext cx="24900" cy="24920"/>
          </a:xfrm>
          <a:custGeom>
            <a:avLst/>
            <a:gdLst/>
            <a:ahLst/>
            <a:cxnLst/>
            <a:rect l="l" t="t" r="r" b="b"/>
            <a:pathLst>
              <a:path w="1256" h="1257" extrusionOk="0">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760;p34">
            <a:extLst>
              <a:ext uri="{FF2B5EF4-FFF2-40B4-BE49-F238E27FC236}">
                <a16:creationId xmlns:a16="http://schemas.microsoft.com/office/drawing/2014/main" id="{78B29DB4-F444-448B-88E6-CFDF569E3542}"/>
              </a:ext>
            </a:extLst>
          </p:cNvPr>
          <p:cNvSpPr/>
          <p:nvPr/>
        </p:nvSpPr>
        <p:spPr>
          <a:xfrm>
            <a:off x="2041939" y="2643760"/>
            <a:ext cx="24900" cy="24920"/>
          </a:xfrm>
          <a:custGeom>
            <a:avLst/>
            <a:gdLst/>
            <a:ahLst/>
            <a:cxnLst/>
            <a:rect l="l" t="t" r="r" b="b"/>
            <a:pathLst>
              <a:path w="1256" h="1257" extrusionOk="0">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761;p34">
            <a:extLst>
              <a:ext uri="{FF2B5EF4-FFF2-40B4-BE49-F238E27FC236}">
                <a16:creationId xmlns:a16="http://schemas.microsoft.com/office/drawing/2014/main" id="{D30AAEF1-57BE-4C6B-BB68-20DA32FFB176}"/>
              </a:ext>
            </a:extLst>
          </p:cNvPr>
          <p:cNvSpPr/>
          <p:nvPr/>
        </p:nvSpPr>
        <p:spPr>
          <a:xfrm>
            <a:off x="2420660" y="2643760"/>
            <a:ext cx="24900" cy="24920"/>
          </a:xfrm>
          <a:custGeom>
            <a:avLst/>
            <a:gdLst/>
            <a:ahLst/>
            <a:cxnLst/>
            <a:rect l="l" t="t" r="r" b="b"/>
            <a:pathLst>
              <a:path w="1256" h="1257" extrusionOk="0">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762;p34">
            <a:extLst>
              <a:ext uri="{FF2B5EF4-FFF2-40B4-BE49-F238E27FC236}">
                <a16:creationId xmlns:a16="http://schemas.microsoft.com/office/drawing/2014/main" id="{6489E763-697B-40C5-9E01-1882C304E7CF}"/>
              </a:ext>
            </a:extLst>
          </p:cNvPr>
          <p:cNvSpPr/>
          <p:nvPr/>
        </p:nvSpPr>
        <p:spPr>
          <a:xfrm>
            <a:off x="1443139" y="2368328"/>
            <a:ext cx="24920" cy="24900"/>
          </a:xfrm>
          <a:custGeom>
            <a:avLst/>
            <a:gdLst/>
            <a:ahLst/>
            <a:cxnLst/>
            <a:rect l="l" t="t" r="r" b="b"/>
            <a:pathLst>
              <a:path w="1257" h="1256" extrusionOk="0">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763;p34">
            <a:extLst>
              <a:ext uri="{FF2B5EF4-FFF2-40B4-BE49-F238E27FC236}">
                <a16:creationId xmlns:a16="http://schemas.microsoft.com/office/drawing/2014/main" id="{B0710F56-9C2F-4FA7-9603-19BEA256DEB3}"/>
              </a:ext>
            </a:extLst>
          </p:cNvPr>
          <p:cNvSpPr/>
          <p:nvPr/>
        </p:nvSpPr>
        <p:spPr>
          <a:xfrm>
            <a:off x="740851" y="2066746"/>
            <a:ext cx="25336" cy="24920"/>
          </a:xfrm>
          <a:custGeom>
            <a:avLst/>
            <a:gdLst/>
            <a:ahLst/>
            <a:cxnLst/>
            <a:rect l="l" t="t" r="r" b="b"/>
            <a:pathLst>
              <a:path w="1278" h="1257" extrusionOk="0">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764;p34">
            <a:extLst>
              <a:ext uri="{FF2B5EF4-FFF2-40B4-BE49-F238E27FC236}">
                <a16:creationId xmlns:a16="http://schemas.microsoft.com/office/drawing/2014/main" id="{A0C1B948-ADCA-4EC5-8057-F9135F15ABA9}"/>
              </a:ext>
            </a:extLst>
          </p:cNvPr>
          <p:cNvSpPr/>
          <p:nvPr/>
        </p:nvSpPr>
        <p:spPr>
          <a:xfrm>
            <a:off x="1135769" y="1111844"/>
            <a:ext cx="24900" cy="24920"/>
          </a:xfrm>
          <a:custGeom>
            <a:avLst/>
            <a:gdLst/>
            <a:ahLst/>
            <a:cxnLst/>
            <a:rect l="l" t="t" r="r" b="b"/>
            <a:pathLst>
              <a:path w="1256" h="1257" extrusionOk="0">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765;p34">
            <a:extLst>
              <a:ext uri="{FF2B5EF4-FFF2-40B4-BE49-F238E27FC236}">
                <a16:creationId xmlns:a16="http://schemas.microsoft.com/office/drawing/2014/main" id="{1881305A-AB0D-45CC-871E-00346D13A862}"/>
              </a:ext>
            </a:extLst>
          </p:cNvPr>
          <p:cNvSpPr/>
          <p:nvPr/>
        </p:nvSpPr>
        <p:spPr>
          <a:xfrm>
            <a:off x="306144" y="1471494"/>
            <a:ext cx="24900" cy="24900"/>
          </a:xfrm>
          <a:custGeom>
            <a:avLst/>
            <a:gdLst/>
            <a:ahLst/>
            <a:cxnLst/>
            <a:rect l="l" t="t" r="r" b="b"/>
            <a:pathLst>
              <a:path w="1256" h="1256" extrusionOk="0">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766;p34">
            <a:extLst>
              <a:ext uri="{FF2B5EF4-FFF2-40B4-BE49-F238E27FC236}">
                <a16:creationId xmlns:a16="http://schemas.microsoft.com/office/drawing/2014/main" id="{3325F349-492A-4723-B0C3-848E5B8D474C}"/>
              </a:ext>
            </a:extLst>
          </p:cNvPr>
          <p:cNvSpPr/>
          <p:nvPr/>
        </p:nvSpPr>
        <p:spPr>
          <a:xfrm>
            <a:off x="2449069" y="1483944"/>
            <a:ext cx="24900" cy="24900"/>
          </a:xfrm>
          <a:custGeom>
            <a:avLst/>
            <a:gdLst/>
            <a:ahLst/>
            <a:cxnLst/>
            <a:rect l="l" t="t" r="r" b="b"/>
            <a:pathLst>
              <a:path w="1256" h="1256" extrusionOk="0">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767;p34">
            <a:extLst>
              <a:ext uri="{FF2B5EF4-FFF2-40B4-BE49-F238E27FC236}">
                <a16:creationId xmlns:a16="http://schemas.microsoft.com/office/drawing/2014/main" id="{0A08798D-9802-4000-B0EE-E636D6880E69}"/>
              </a:ext>
            </a:extLst>
          </p:cNvPr>
          <p:cNvSpPr/>
          <p:nvPr/>
        </p:nvSpPr>
        <p:spPr>
          <a:xfrm>
            <a:off x="3347349" y="1647800"/>
            <a:ext cx="24920" cy="24900"/>
          </a:xfrm>
          <a:custGeom>
            <a:avLst/>
            <a:gdLst/>
            <a:ahLst/>
            <a:cxnLst/>
            <a:rect l="l" t="t" r="r" b="b"/>
            <a:pathLst>
              <a:path w="1257" h="1256" extrusionOk="0">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768;p34">
            <a:extLst>
              <a:ext uri="{FF2B5EF4-FFF2-40B4-BE49-F238E27FC236}">
                <a16:creationId xmlns:a16="http://schemas.microsoft.com/office/drawing/2014/main" id="{A95C231D-D20A-415A-9480-1B7C7DDF49C5}"/>
              </a:ext>
            </a:extLst>
          </p:cNvPr>
          <p:cNvSpPr/>
          <p:nvPr/>
        </p:nvSpPr>
        <p:spPr>
          <a:xfrm>
            <a:off x="3703475" y="2754105"/>
            <a:ext cx="24900" cy="24900"/>
          </a:xfrm>
          <a:custGeom>
            <a:avLst/>
            <a:gdLst/>
            <a:ahLst/>
            <a:cxnLst/>
            <a:rect l="l" t="t" r="r" b="b"/>
            <a:pathLst>
              <a:path w="1256" h="1256" extrusionOk="0">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769;p34">
            <a:extLst>
              <a:ext uri="{FF2B5EF4-FFF2-40B4-BE49-F238E27FC236}">
                <a16:creationId xmlns:a16="http://schemas.microsoft.com/office/drawing/2014/main" id="{34E9718F-9146-4BCC-92D3-0F5CAACBA23E}"/>
              </a:ext>
            </a:extLst>
          </p:cNvPr>
          <p:cNvSpPr/>
          <p:nvPr/>
        </p:nvSpPr>
        <p:spPr>
          <a:xfrm>
            <a:off x="3152388" y="3063975"/>
            <a:ext cx="24920" cy="24900"/>
          </a:xfrm>
          <a:custGeom>
            <a:avLst/>
            <a:gdLst/>
            <a:ahLst/>
            <a:cxnLst/>
            <a:rect l="l" t="t" r="r" b="b"/>
            <a:pathLst>
              <a:path w="1257" h="1256" extrusionOk="0">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770;p34">
            <a:extLst>
              <a:ext uri="{FF2B5EF4-FFF2-40B4-BE49-F238E27FC236}">
                <a16:creationId xmlns:a16="http://schemas.microsoft.com/office/drawing/2014/main" id="{12A446E0-43FB-4E7A-A895-8B7F663C0C3F}"/>
              </a:ext>
            </a:extLst>
          </p:cNvPr>
          <p:cNvSpPr/>
          <p:nvPr/>
        </p:nvSpPr>
        <p:spPr>
          <a:xfrm>
            <a:off x="3162558" y="1348300"/>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771;p34">
            <a:extLst>
              <a:ext uri="{FF2B5EF4-FFF2-40B4-BE49-F238E27FC236}">
                <a16:creationId xmlns:a16="http://schemas.microsoft.com/office/drawing/2014/main" id="{3F063C7A-BD20-401A-9DE7-E45C4288FB6C}"/>
              </a:ext>
            </a:extLst>
          </p:cNvPr>
          <p:cNvSpPr/>
          <p:nvPr/>
        </p:nvSpPr>
        <p:spPr>
          <a:xfrm>
            <a:off x="3162955" y="1122629"/>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772;p34">
            <a:extLst>
              <a:ext uri="{FF2B5EF4-FFF2-40B4-BE49-F238E27FC236}">
                <a16:creationId xmlns:a16="http://schemas.microsoft.com/office/drawing/2014/main" id="{1DCF9D19-8E2C-49B8-9904-73D5A9A838FB}"/>
              </a:ext>
            </a:extLst>
          </p:cNvPr>
          <p:cNvSpPr/>
          <p:nvPr/>
        </p:nvSpPr>
        <p:spPr>
          <a:xfrm>
            <a:off x="3388208" y="1123046"/>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773;p34">
            <a:extLst>
              <a:ext uri="{FF2B5EF4-FFF2-40B4-BE49-F238E27FC236}">
                <a16:creationId xmlns:a16="http://schemas.microsoft.com/office/drawing/2014/main" id="{1AF5699D-DAD8-4664-BFD9-C2328CA334D6}"/>
              </a:ext>
            </a:extLst>
          </p:cNvPr>
          <p:cNvSpPr/>
          <p:nvPr/>
        </p:nvSpPr>
        <p:spPr>
          <a:xfrm>
            <a:off x="3388208" y="1348716"/>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774;p34">
            <a:extLst>
              <a:ext uri="{FF2B5EF4-FFF2-40B4-BE49-F238E27FC236}">
                <a16:creationId xmlns:a16="http://schemas.microsoft.com/office/drawing/2014/main" id="{88DB2B97-434C-4631-908B-E968BF050E33}"/>
              </a:ext>
            </a:extLst>
          </p:cNvPr>
          <p:cNvSpPr/>
          <p:nvPr/>
        </p:nvSpPr>
        <p:spPr>
          <a:xfrm>
            <a:off x="1163148" y="563875"/>
            <a:ext cx="560017" cy="155587"/>
          </a:xfrm>
          <a:custGeom>
            <a:avLst/>
            <a:gdLst/>
            <a:ahLst/>
            <a:cxnLst/>
            <a:rect l="l" t="t" r="r" b="b"/>
            <a:pathLst>
              <a:path w="28248" h="7848" fill="none" extrusionOk="0">
                <a:moveTo>
                  <a:pt x="0" y="7847"/>
                </a:moveTo>
                <a:cubicBezTo>
                  <a:pt x="2930" y="3139"/>
                  <a:pt x="8160" y="1"/>
                  <a:pt x="14124" y="1"/>
                </a:cubicBezTo>
                <a:cubicBezTo>
                  <a:pt x="20087" y="1"/>
                  <a:pt x="25318" y="3139"/>
                  <a:pt x="28247" y="7847"/>
                </a:cubicBez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775;p34">
            <a:extLst>
              <a:ext uri="{FF2B5EF4-FFF2-40B4-BE49-F238E27FC236}">
                <a16:creationId xmlns:a16="http://schemas.microsoft.com/office/drawing/2014/main" id="{77182F0F-6AFB-4836-B4BD-2E22DE20EBB7}"/>
              </a:ext>
            </a:extLst>
          </p:cNvPr>
          <p:cNvSpPr/>
          <p:nvPr/>
        </p:nvSpPr>
        <p:spPr>
          <a:xfrm>
            <a:off x="1694351" y="698222"/>
            <a:ext cx="53072" cy="53151"/>
          </a:xfrm>
          <a:custGeom>
            <a:avLst/>
            <a:gdLst/>
            <a:ahLst/>
            <a:cxnLst/>
            <a:rect l="l" t="t" r="r" b="b"/>
            <a:pathLst>
              <a:path w="2677" h="2681" extrusionOk="0">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776;p34">
            <a:extLst>
              <a:ext uri="{FF2B5EF4-FFF2-40B4-BE49-F238E27FC236}">
                <a16:creationId xmlns:a16="http://schemas.microsoft.com/office/drawing/2014/main" id="{50419857-B562-48DE-A699-96EF0BBF3671}"/>
              </a:ext>
            </a:extLst>
          </p:cNvPr>
          <p:cNvSpPr/>
          <p:nvPr/>
        </p:nvSpPr>
        <p:spPr>
          <a:xfrm>
            <a:off x="2817421" y="905682"/>
            <a:ext cx="560017" cy="155587"/>
          </a:xfrm>
          <a:custGeom>
            <a:avLst/>
            <a:gdLst/>
            <a:ahLst/>
            <a:cxnLst/>
            <a:rect l="l" t="t" r="r" b="b"/>
            <a:pathLst>
              <a:path w="28248" h="7848" fill="none" extrusionOk="0">
                <a:moveTo>
                  <a:pt x="28247" y="7847"/>
                </a:moveTo>
                <a:cubicBezTo>
                  <a:pt x="25297" y="3139"/>
                  <a:pt x="20066" y="1"/>
                  <a:pt x="14124" y="1"/>
                </a:cubicBezTo>
                <a:cubicBezTo>
                  <a:pt x="8161" y="1"/>
                  <a:pt x="2930" y="3139"/>
                  <a:pt x="1" y="7847"/>
                </a:cubicBez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777;p34">
            <a:extLst>
              <a:ext uri="{FF2B5EF4-FFF2-40B4-BE49-F238E27FC236}">
                <a16:creationId xmlns:a16="http://schemas.microsoft.com/office/drawing/2014/main" id="{E3B5B1C5-6F41-460A-80FD-216867B91B8D}"/>
              </a:ext>
            </a:extLst>
          </p:cNvPr>
          <p:cNvSpPr/>
          <p:nvPr/>
        </p:nvSpPr>
        <p:spPr>
          <a:xfrm>
            <a:off x="2798029" y="1049495"/>
            <a:ext cx="53428" cy="53250"/>
          </a:xfrm>
          <a:custGeom>
            <a:avLst/>
            <a:gdLst/>
            <a:ahLst/>
            <a:cxnLst/>
            <a:rect l="l" t="t" r="r" b="b"/>
            <a:pathLst>
              <a:path w="2695" h="2686" extrusionOk="0">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778;p34">
            <a:extLst>
              <a:ext uri="{FF2B5EF4-FFF2-40B4-BE49-F238E27FC236}">
                <a16:creationId xmlns:a16="http://schemas.microsoft.com/office/drawing/2014/main" id="{218BCC10-0016-4DC8-BBD7-5D9B55A095AD}"/>
              </a:ext>
            </a:extLst>
          </p:cNvPr>
          <p:cNvSpPr/>
          <p:nvPr/>
        </p:nvSpPr>
        <p:spPr>
          <a:xfrm>
            <a:off x="1017948" y="787048"/>
            <a:ext cx="260520" cy="260520"/>
          </a:xfrm>
          <a:custGeom>
            <a:avLst/>
            <a:gdLst/>
            <a:ahLst/>
            <a:cxnLst/>
            <a:rect l="l" t="t" r="r" b="b"/>
            <a:pathLst>
              <a:path w="13141" h="13141" extrusionOk="0">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779;p34">
            <a:extLst>
              <a:ext uri="{FF2B5EF4-FFF2-40B4-BE49-F238E27FC236}">
                <a16:creationId xmlns:a16="http://schemas.microsoft.com/office/drawing/2014/main" id="{363474B5-1A12-4FF6-A676-24A09D008548}"/>
              </a:ext>
            </a:extLst>
          </p:cNvPr>
          <p:cNvSpPr/>
          <p:nvPr/>
        </p:nvSpPr>
        <p:spPr>
          <a:xfrm>
            <a:off x="1026671" y="809450"/>
            <a:ext cx="243094" cy="215775"/>
          </a:xfrm>
          <a:custGeom>
            <a:avLst/>
            <a:gdLst/>
            <a:ahLst/>
            <a:cxnLst/>
            <a:rect l="l" t="t" r="r" b="b"/>
            <a:pathLst>
              <a:path w="12262" h="10884" extrusionOk="0">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780;p34">
            <a:extLst>
              <a:ext uri="{FF2B5EF4-FFF2-40B4-BE49-F238E27FC236}">
                <a16:creationId xmlns:a16="http://schemas.microsoft.com/office/drawing/2014/main" id="{E0E36F21-418B-4750-8BF6-8D5D0B03D5C6}"/>
              </a:ext>
            </a:extLst>
          </p:cNvPr>
          <p:cNvSpPr/>
          <p:nvPr/>
        </p:nvSpPr>
        <p:spPr>
          <a:xfrm>
            <a:off x="1148199" y="831436"/>
            <a:ext cx="46490" cy="113260"/>
          </a:xfrm>
          <a:custGeom>
            <a:avLst/>
            <a:gdLst/>
            <a:ahLst/>
            <a:cxnLst/>
            <a:rect l="l" t="t" r="r" b="b"/>
            <a:pathLst>
              <a:path w="2345" h="5713" fill="none" extrusionOk="0">
                <a:moveTo>
                  <a:pt x="1" y="0"/>
                </a:moveTo>
                <a:lnTo>
                  <a:pt x="1" y="4332"/>
                </a:lnTo>
                <a:lnTo>
                  <a:pt x="2344" y="5713"/>
                </a:lnTo>
              </a:path>
            </a:pathLst>
          </a:custGeom>
          <a:solidFill>
            <a:schemeClr val="accent1"/>
          </a:solidFill>
          <a:ln w="19050" cap="rnd"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781;p34">
            <a:extLst>
              <a:ext uri="{FF2B5EF4-FFF2-40B4-BE49-F238E27FC236}">
                <a16:creationId xmlns:a16="http://schemas.microsoft.com/office/drawing/2014/main" id="{259BECD4-935F-41AD-BE1B-3B18F23C316D}"/>
              </a:ext>
            </a:extLst>
          </p:cNvPr>
          <p:cNvSpPr/>
          <p:nvPr/>
        </p:nvSpPr>
        <p:spPr>
          <a:xfrm>
            <a:off x="2132560" y="896562"/>
            <a:ext cx="233975" cy="174242"/>
          </a:xfrm>
          <a:custGeom>
            <a:avLst/>
            <a:gdLst/>
            <a:ahLst/>
            <a:cxnLst/>
            <a:rect l="l" t="t" r="r" b="b"/>
            <a:pathLst>
              <a:path w="11802" h="8789" extrusionOk="0">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rgbClr val="48FFD5"/>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782;p34">
            <a:extLst>
              <a:ext uri="{FF2B5EF4-FFF2-40B4-BE49-F238E27FC236}">
                <a16:creationId xmlns:a16="http://schemas.microsoft.com/office/drawing/2014/main" id="{32EC6241-B3D9-43F4-8617-933AE326C5E0}"/>
              </a:ext>
            </a:extLst>
          </p:cNvPr>
          <p:cNvSpPr/>
          <p:nvPr/>
        </p:nvSpPr>
        <p:spPr>
          <a:xfrm>
            <a:off x="1720236" y="2447966"/>
            <a:ext cx="233558" cy="174242"/>
          </a:xfrm>
          <a:custGeom>
            <a:avLst/>
            <a:gdLst/>
            <a:ahLst/>
            <a:cxnLst/>
            <a:rect l="l" t="t" r="r" b="b"/>
            <a:pathLst>
              <a:path w="11781" h="8789" extrusionOk="0">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783;p34">
            <a:extLst>
              <a:ext uri="{FF2B5EF4-FFF2-40B4-BE49-F238E27FC236}">
                <a16:creationId xmlns:a16="http://schemas.microsoft.com/office/drawing/2014/main" id="{956B8520-B5DA-4A6F-885B-C2076638D8A4}"/>
              </a:ext>
            </a:extLst>
          </p:cNvPr>
          <p:cNvSpPr/>
          <p:nvPr/>
        </p:nvSpPr>
        <p:spPr>
          <a:xfrm>
            <a:off x="1288423" y="2012406"/>
            <a:ext cx="334349" cy="290397"/>
          </a:xfrm>
          <a:custGeom>
            <a:avLst/>
            <a:gdLst/>
            <a:ahLst/>
            <a:cxnLst/>
            <a:rect l="l" t="t" r="r" b="b"/>
            <a:pathLst>
              <a:path w="16865" h="14648" extrusionOk="0">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784;p34">
            <a:extLst>
              <a:ext uri="{FF2B5EF4-FFF2-40B4-BE49-F238E27FC236}">
                <a16:creationId xmlns:a16="http://schemas.microsoft.com/office/drawing/2014/main" id="{38EEA7D5-565E-463D-81A0-642FD657B401}"/>
              </a:ext>
            </a:extLst>
          </p:cNvPr>
          <p:cNvSpPr/>
          <p:nvPr/>
        </p:nvSpPr>
        <p:spPr>
          <a:xfrm>
            <a:off x="3598098" y="2535078"/>
            <a:ext cx="229415" cy="151840"/>
          </a:xfrm>
          <a:custGeom>
            <a:avLst/>
            <a:gdLst/>
            <a:ahLst/>
            <a:cxnLst/>
            <a:rect l="l" t="t" r="r" b="b"/>
            <a:pathLst>
              <a:path w="11572" h="7659" extrusionOk="0">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785;p34">
            <a:extLst>
              <a:ext uri="{FF2B5EF4-FFF2-40B4-BE49-F238E27FC236}">
                <a16:creationId xmlns:a16="http://schemas.microsoft.com/office/drawing/2014/main" id="{894A2A0F-1F4D-4AB8-8B2C-E81344A406BC}"/>
              </a:ext>
            </a:extLst>
          </p:cNvPr>
          <p:cNvSpPr/>
          <p:nvPr/>
        </p:nvSpPr>
        <p:spPr>
          <a:xfrm>
            <a:off x="3598098" y="2535078"/>
            <a:ext cx="229831" cy="122816"/>
          </a:xfrm>
          <a:custGeom>
            <a:avLst/>
            <a:gdLst/>
            <a:ahLst/>
            <a:cxnLst/>
            <a:rect l="l" t="t" r="r" b="b"/>
            <a:pathLst>
              <a:path w="11593" h="6195" extrusionOk="0">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786;p34">
            <a:extLst>
              <a:ext uri="{FF2B5EF4-FFF2-40B4-BE49-F238E27FC236}">
                <a16:creationId xmlns:a16="http://schemas.microsoft.com/office/drawing/2014/main" id="{87C82193-52A0-4E5D-80F3-3C419675AEB3}"/>
              </a:ext>
            </a:extLst>
          </p:cNvPr>
          <p:cNvSpPr/>
          <p:nvPr/>
        </p:nvSpPr>
        <p:spPr>
          <a:xfrm>
            <a:off x="193716" y="1292710"/>
            <a:ext cx="274219" cy="111179"/>
          </a:xfrm>
          <a:custGeom>
            <a:avLst/>
            <a:gdLst/>
            <a:ahLst/>
            <a:cxnLst/>
            <a:rect l="l" t="t" r="r" b="b"/>
            <a:pathLst>
              <a:path w="13832" h="5608" extrusionOk="0">
                <a:moveTo>
                  <a:pt x="10588" y="0"/>
                </a:moveTo>
                <a:lnTo>
                  <a:pt x="1" y="5608"/>
                </a:lnTo>
                <a:lnTo>
                  <a:pt x="1296" y="5201"/>
                </a:lnTo>
                <a:lnTo>
                  <a:pt x="1296" y="5201"/>
                </a:lnTo>
                <a:lnTo>
                  <a:pt x="12032" y="2804"/>
                </a:lnTo>
                <a:lnTo>
                  <a:pt x="12764" y="1591"/>
                </a:lnTo>
                <a:lnTo>
                  <a:pt x="13831" y="1256"/>
                </a:lnTo>
                <a:lnTo>
                  <a:pt x="10588" y="0"/>
                </a:ln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787;p34">
            <a:extLst>
              <a:ext uri="{FF2B5EF4-FFF2-40B4-BE49-F238E27FC236}">
                <a16:creationId xmlns:a16="http://schemas.microsoft.com/office/drawing/2014/main" id="{068352EF-631E-49AD-B2F1-7F415EC4EF86}"/>
              </a:ext>
            </a:extLst>
          </p:cNvPr>
          <p:cNvSpPr/>
          <p:nvPr/>
        </p:nvSpPr>
        <p:spPr>
          <a:xfrm>
            <a:off x="193716" y="1267829"/>
            <a:ext cx="191668" cy="136059"/>
          </a:xfrm>
          <a:custGeom>
            <a:avLst/>
            <a:gdLst/>
            <a:ahLst/>
            <a:cxnLst/>
            <a:rect l="l" t="t" r="r" b="b"/>
            <a:pathLst>
              <a:path w="9668" h="6863" extrusionOk="0">
                <a:moveTo>
                  <a:pt x="6926" y="0"/>
                </a:moveTo>
                <a:lnTo>
                  <a:pt x="1" y="6863"/>
                </a:lnTo>
                <a:lnTo>
                  <a:pt x="1" y="6863"/>
                </a:lnTo>
                <a:lnTo>
                  <a:pt x="9667" y="816"/>
                </a:lnTo>
                <a:lnTo>
                  <a:pt x="6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788;p34">
            <a:extLst>
              <a:ext uri="{FF2B5EF4-FFF2-40B4-BE49-F238E27FC236}">
                <a16:creationId xmlns:a16="http://schemas.microsoft.com/office/drawing/2014/main" id="{3D8AD1DE-1B25-4F09-B98A-C7B612A55ADC}"/>
              </a:ext>
            </a:extLst>
          </p:cNvPr>
          <p:cNvSpPr/>
          <p:nvPr/>
        </p:nvSpPr>
        <p:spPr>
          <a:xfrm>
            <a:off x="3619471" y="1872195"/>
            <a:ext cx="192897" cy="218313"/>
          </a:xfrm>
          <a:custGeom>
            <a:avLst/>
            <a:gdLst/>
            <a:ahLst/>
            <a:cxnLst/>
            <a:rect l="l" t="t" r="r" b="b"/>
            <a:pathLst>
              <a:path w="9730" h="11012" extrusionOk="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789;p34">
            <a:extLst>
              <a:ext uri="{FF2B5EF4-FFF2-40B4-BE49-F238E27FC236}">
                <a16:creationId xmlns:a16="http://schemas.microsoft.com/office/drawing/2014/main" id="{21D11B73-61C8-4540-A62F-3D2D8E0EA349}"/>
              </a:ext>
            </a:extLst>
          </p:cNvPr>
          <p:cNvSpPr/>
          <p:nvPr/>
        </p:nvSpPr>
        <p:spPr>
          <a:xfrm>
            <a:off x="2231706" y="1910781"/>
            <a:ext cx="101643" cy="101643"/>
          </a:xfrm>
          <a:custGeom>
            <a:avLst/>
            <a:gdLst/>
            <a:ahLst/>
            <a:cxnLst/>
            <a:rect l="l" t="t" r="r" b="b"/>
            <a:pathLst>
              <a:path w="5127" h="5127" extrusionOk="0">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790;p34">
            <a:extLst>
              <a:ext uri="{FF2B5EF4-FFF2-40B4-BE49-F238E27FC236}">
                <a16:creationId xmlns:a16="http://schemas.microsoft.com/office/drawing/2014/main" id="{BD1C6D7B-2616-4613-B3EB-B017DE56DB5A}"/>
              </a:ext>
            </a:extLst>
          </p:cNvPr>
          <p:cNvSpPr/>
          <p:nvPr/>
        </p:nvSpPr>
        <p:spPr>
          <a:xfrm>
            <a:off x="2210552" y="2023190"/>
            <a:ext cx="143533" cy="143969"/>
          </a:xfrm>
          <a:custGeom>
            <a:avLst/>
            <a:gdLst/>
            <a:ahLst/>
            <a:cxnLst/>
            <a:rect l="l" t="t" r="r" b="b"/>
            <a:pathLst>
              <a:path w="7240" h="7262" extrusionOk="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791;p34">
            <a:extLst>
              <a:ext uri="{FF2B5EF4-FFF2-40B4-BE49-F238E27FC236}">
                <a16:creationId xmlns:a16="http://schemas.microsoft.com/office/drawing/2014/main" id="{C16D60AE-05FA-484D-9961-F854AFD1ECA4}"/>
              </a:ext>
            </a:extLst>
          </p:cNvPr>
          <p:cNvSpPr/>
          <p:nvPr/>
        </p:nvSpPr>
        <p:spPr>
          <a:xfrm>
            <a:off x="2157044" y="1410511"/>
            <a:ext cx="8307" cy="12470"/>
          </a:xfrm>
          <a:custGeom>
            <a:avLst/>
            <a:gdLst/>
            <a:ahLst/>
            <a:cxnLst/>
            <a:rect l="l" t="t" r="r" b="b"/>
            <a:pathLst>
              <a:path w="419" h="629" extrusionOk="0">
                <a:moveTo>
                  <a:pt x="84" y="1"/>
                </a:moveTo>
                <a:lnTo>
                  <a:pt x="0" y="566"/>
                </a:lnTo>
                <a:lnTo>
                  <a:pt x="356" y="628"/>
                </a:lnTo>
                <a:lnTo>
                  <a:pt x="419" y="22"/>
                </a:lnTo>
                <a:lnTo>
                  <a:pt x="8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792;p34">
            <a:extLst>
              <a:ext uri="{FF2B5EF4-FFF2-40B4-BE49-F238E27FC236}">
                <a16:creationId xmlns:a16="http://schemas.microsoft.com/office/drawing/2014/main" id="{FF492438-A88F-4223-A1A9-89F0758D7514}"/>
              </a:ext>
            </a:extLst>
          </p:cNvPr>
          <p:cNvSpPr/>
          <p:nvPr/>
        </p:nvSpPr>
        <p:spPr>
          <a:xfrm>
            <a:off x="2159106" y="1390191"/>
            <a:ext cx="7910" cy="12054"/>
          </a:xfrm>
          <a:custGeom>
            <a:avLst/>
            <a:gdLst/>
            <a:ahLst/>
            <a:cxnLst/>
            <a:rect l="l" t="t" r="r" b="b"/>
            <a:pathLst>
              <a:path w="399" h="608" extrusionOk="0">
                <a:moveTo>
                  <a:pt x="64" y="1"/>
                </a:moveTo>
                <a:lnTo>
                  <a:pt x="1" y="586"/>
                </a:lnTo>
                <a:lnTo>
                  <a:pt x="377" y="607"/>
                </a:lnTo>
                <a:lnTo>
                  <a:pt x="398" y="21"/>
                </a:lnTo>
                <a:lnTo>
                  <a:pt x="6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793;p34">
            <a:extLst>
              <a:ext uri="{FF2B5EF4-FFF2-40B4-BE49-F238E27FC236}">
                <a16:creationId xmlns:a16="http://schemas.microsoft.com/office/drawing/2014/main" id="{2F6641F3-D17A-4EAF-826A-639BC3CA5F05}"/>
              </a:ext>
            </a:extLst>
          </p:cNvPr>
          <p:cNvSpPr/>
          <p:nvPr/>
        </p:nvSpPr>
        <p:spPr>
          <a:xfrm>
            <a:off x="2160771" y="1369870"/>
            <a:ext cx="7494" cy="11637"/>
          </a:xfrm>
          <a:custGeom>
            <a:avLst/>
            <a:gdLst/>
            <a:ahLst/>
            <a:cxnLst/>
            <a:rect l="l" t="t" r="r" b="b"/>
            <a:pathLst>
              <a:path w="378" h="587" extrusionOk="0">
                <a:moveTo>
                  <a:pt x="1" y="0"/>
                </a:moveTo>
                <a:lnTo>
                  <a:pt x="1" y="586"/>
                </a:lnTo>
                <a:lnTo>
                  <a:pt x="335" y="586"/>
                </a:lnTo>
                <a:lnTo>
                  <a:pt x="37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794;p34">
            <a:extLst>
              <a:ext uri="{FF2B5EF4-FFF2-40B4-BE49-F238E27FC236}">
                <a16:creationId xmlns:a16="http://schemas.microsoft.com/office/drawing/2014/main" id="{A6F22AFB-2350-4B78-8220-97B2924F4F80}"/>
              </a:ext>
            </a:extLst>
          </p:cNvPr>
          <p:cNvSpPr/>
          <p:nvPr/>
        </p:nvSpPr>
        <p:spPr>
          <a:xfrm>
            <a:off x="2144594" y="1471335"/>
            <a:ext cx="9972" cy="12629"/>
          </a:xfrm>
          <a:custGeom>
            <a:avLst/>
            <a:gdLst/>
            <a:ahLst/>
            <a:cxnLst/>
            <a:rect l="l" t="t" r="r" b="b"/>
            <a:pathLst>
              <a:path w="503" h="637" extrusionOk="0">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795;p34">
            <a:extLst>
              <a:ext uri="{FF2B5EF4-FFF2-40B4-BE49-F238E27FC236}">
                <a16:creationId xmlns:a16="http://schemas.microsoft.com/office/drawing/2014/main" id="{B5FEBADE-6B27-4BEE-B422-18227591B39E}"/>
              </a:ext>
            </a:extLst>
          </p:cNvPr>
          <p:cNvSpPr/>
          <p:nvPr/>
        </p:nvSpPr>
        <p:spPr>
          <a:xfrm>
            <a:off x="2149986" y="1450757"/>
            <a:ext cx="9139" cy="13283"/>
          </a:xfrm>
          <a:custGeom>
            <a:avLst/>
            <a:gdLst/>
            <a:ahLst/>
            <a:cxnLst/>
            <a:rect l="l" t="t" r="r" b="b"/>
            <a:pathLst>
              <a:path w="461" h="670" extrusionOk="0">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796;p34">
            <a:extLst>
              <a:ext uri="{FF2B5EF4-FFF2-40B4-BE49-F238E27FC236}">
                <a16:creationId xmlns:a16="http://schemas.microsoft.com/office/drawing/2014/main" id="{B4839F56-9E18-446F-9469-F9A2021C6B42}"/>
              </a:ext>
            </a:extLst>
          </p:cNvPr>
          <p:cNvSpPr/>
          <p:nvPr/>
        </p:nvSpPr>
        <p:spPr>
          <a:xfrm>
            <a:off x="2154130" y="1430852"/>
            <a:ext cx="8743" cy="12450"/>
          </a:xfrm>
          <a:custGeom>
            <a:avLst/>
            <a:gdLst/>
            <a:ahLst/>
            <a:cxnLst/>
            <a:rect l="l" t="t" r="r" b="b"/>
            <a:pathLst>
              <a:path w="441" h="628" extrusionOk="0">
                <a:moveTo>
                  <a:pt x="105" y="0"/>
                </a:moveTo>
                <a:lnTo>
                  <a:pt x="1" y="565"/>
                </a:lnTo>
                <a:lnTo>
                  <a:pt x="336" y="628"/>
                </a:lnTo>
                <a:lnTo>
                  <a:pt x="440" y="42"/>
                </a:lnTo>
                <a:lnTo>
                  <a:pt x="10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797;p34">
            <a:extLst>
              <a:ext uri="{FF2B5EF4-FFF2-40B4-BE49-F238E27FC236}">
                <a16:creationId xmlns:a16="http://schemas.microsoft.com/office/drawing/2014/main" id="{369A63B8-C2D7-49DC-8E06-F2EBAF41FC03}"/>
              </a:ext>
            </a:extLst>
          </p:cNvPr>
          <p:cNvSpPr/>
          <p:nvPr/>
        </p:nvSpPr>
        <p:spPr>
          <a:xfrm>
            <a:off x="2123857" y="1529146"/>
            <a:ext cx="11221" cy="12886"/>
          </a:xfrm>
          <a:custGeom>
            <a:avLst/>
            <a:gdLst/>
            <a:ahLst/>
            <a:cxnLst/>
            <a:rect l="l" t="t" r="r" b="b"/>
            <a:pathLst>
              <a:path w="566" h="650" extrusionOk="0">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798;p34">
            <a:extLst>
              <a:ext uri="{FF2B5EF4-FFF2-40B4-BE49-F238E27FC236}">
                <a16:creationId xmlns:a16="http://schemas.microsoft.com/office/drawing/2014/main" id="{A2BD68BA-6C70-4A2B-A26C-5935CBB61B07}"/>
              </a:ext>
            </a:extLst>
          </p:cNvPr>
          <p:cNvSpPr/>
          <p:nvPr/>
        </p:nvSpPr>
        <p:spPr>
          <a:xfrm>
            <a:off x="2131727" y="1510074"/>
            <a:ext cx="10388" cy="12886"/>
          </a:xfrm>
          <a:custGeom>
            <a:avLst/>
            <a:gdLst/>
            <a:ahLst/>
            <a:cxnLst/>
            <a:rect l="l" t="t" r="r" b="b"/>
            <a:pathLst>
              <a:path w="524" h="650" extrusionOk="0">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799;p34">
            <a:extLst>
              <a:ext uri="{FF2B5EF4-FFF2-40B4-BE49-F238E27FC236}">
                <a16:creationId xmlns:a16="http://schemas.microsoft.com/office/drawing/2014/main" id="{699466E1-3584-4379-9AE4-413F44A6B0A7}"/>
              </a:ext>
            </a:extLst>
          </p:cNvPr>
          <p:cNvSpPr/>
          <p:nvPr/>
        </p:nvSpPr>
        <p:spPr>
          <a:xfrm>
            <a:off x="2138369" y="1489753"/>
            <a:ext cx="10388" cy="13699"/>
          </a:xfrm>
          <a:custGeom>
            <a:avLst/>
            <a:gdLst/>
            <a:ahLst/>
            <a:cxnLst/>
            <a:rect l="l" t="t" r="r" b="b"/>
            <a:pathLst>
              <a:path w="524" h="691" extrusionOk="0">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800;p34">
            <a:extLst>
              <a:ext uri="{FF2B5EF4-FFF2-40B4-BE49-F238E27FC236}">
                <a16:creationId xmlns:a16="http://schemas.microsoft.com/office/drawing/2014/main" id="{8CE6C997-758D-4BF5-8AB5-00DDA89D58B3}"/>
              </a:ext>
            </a:extLst>
          </p:cNvPr>
          <p:cNvSpPr/>
          <p:nvPr/>
        </p:nvSpPr>
        <p:spPr>
          <a:xfrm>
            <a:off x="2094813" y="1583487"/>
            <a:ext cx="12054" cy="13719"/>
          </a:xfrm>
          <a:custGeom>
            <a:avLst/>
            <a:gdLst/>
            <a:ahLst/>
            <a:cxnLst/>
            <a:rect l="l" t="t" r="r" b="b"/>
            <a:pathLst>
              <a:path w="608" h="692" extrusionOk="0">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801;p34">
            <a:extLst>
              <a:ext uri="{FF2B5EF4-FFF2-40B4-BE49-F238E27FC236}">
                <a16:creationId xmlns:a16="http://schemas.microsoft.com/office/drawing/2014/main" id="{A9999EC4-253C-4742-A5F2-39279C07A744}"/>
              </a:ext>
            </a:extLst>
          </p:cNvPr>
          <p:cNvSpPr/>
          <p:nvPr/>
        </p:nvSpPr>
        <p:spPr>
          <a:xfrm>
            <a:off x="2106014" y="1566437"/>
            <a:ext cx="11637" cy="13759"/>
          </a:xfrm>
          <a:custGeom>
            <a:avLst/>
            <a:gdLst/>
            <a:ahLst/>
            <a:cxnLst/>
            <a:rect l="l" t="t" r="r" b="b"/>
            <a:pathLst>
              <a:path w="587" h="694" extrusionOk="0">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802;p34">
            <a:extLst>
              <a:ext uri="{FF2B5EF4-FFF2-40B4-BE49-F238E27FC236}">
                <a16:creationId xmlns:a16="http://schemas.microsoft.com/office/drawing/2014/main" id="{6DC4D9B9-B5BB-42F6-947A-01F561668A6F}"/>
              </a:ext>
            </a:extLst>
          </p:cNvPr>
          <p:cNvSpPr/>
          <p:nvPr/>
        </p:nvSpPr>
        <p:spPr>
          <a:xfrm>
            <a:off x="2115134" y="1547821"/>
            <a:ext cx="11637" cy="13699"/>
          </a:xfrm>
          <a:custGeom>
            <a:avLst/>
            <a:gdLst/>
            <a:ahLst/>
            <a:cxnLst/>
            <a:rect l="l" t="t" r="r" b="b"/>
            <a:pathLst>
              <a:path w="587" h="691" extrusionOk="0">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803;p34">
            <a:extLst>
              <a:ext uri="{FF2B5EF4-FFF2-40B4-BE49-F238E27FC236}">
                <a16:creationId xmlns:a16="http://schemas.microsoft.com/office/drawing/2014/main" id="{0799B46F-0C6D-40BB-A735-46FD79DDA80D}"/>
              </a:ext>
            </a:extLst>
          </p:cNvPr>
          <p:cNvSpPr/>
          <p:nvPr/>
        </p:nvSpPr>
        <p:spPr>
          <a:xfrm>
            <a:off x="2059147" y="1634517"/>
            <a:ext cx="12450" cy="12886"/>
          </a:xfrm>
          <a:custGeom>
            <a:avLst/>
            <a:gdLst/>
            <a:ahLst/>
            <a:cxnLst/>
            <a:rect l="l" t="t" r="r" b="b"/>
            <a:pathLst>
              <a:path w="628" h="650" extrusionOk="0">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804;p34">
            <a:extLst>
              <a:ext uri="{FF2B5EF4-FFF2-40B4-BE49-F238E27FC236}">
                <a16:creationId xmlns:a16="http://schemas.microsoft.com/office/drawing/2014/main" id="{24EDA566-EB5B-41F1-92E6-5B028C408967}"/>
              </a:ext>
            </a:extLst>
          </p:cNvPr>
          <p:cNvSpPr/>
          <p:nvPr/>
        </p:nvSpPr>
        <p:spPr>
          <a:xfrm>
            <a:off x="2071578" y="1617923"/>
            <a:ext cx="12886" cy="13303"/>
          </a:xfrm>
          <a:custGeom>
            <a:avLst/>
            <a:gdLst/>
            <a:ahLst/>
            <a:cxnLst/>
            <a:rect l="l" t="t" r="r" b="b"/>
            <a:pathLst>
              <a:path w="650" h="671" extrusionOk="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805;p34">
            <a:extLst>
              <a:ext uri="{FF2B5EF4-FFF2-40B4-BE49-F238E27FC236}">
                <a16:creationId xmlns:a16="http://schemas.microsoft.com/office/drawing/2014/main" id="{8379CA57-4CC3-4CF6-A8AC-9CEA4204C42B}"/>
              </a:ext>
            </a:extLst>
          </p:cNvPr>
          <p:cNvSpPr/>
          <p:nvPr/>
        </p:nvSpPr>
        <p:spPr>
          <a:xfrm>
            <a:off x="2084028" y="1601706"/>
            <a:ext cx="12054" cy="12926"/>
          </a:xfrm>
          <a:custGeom>
            <a:avLst/>
            <a:gdLst/>
            <a:ahLst/>
            <a:cxnLst/>
            <a:rect l="l" t="t" r="r" b="b"/>
            <a:pathLst>
              <a:path w="608" h="652" extrusionOk="0">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806;p34">
            <a:extLst>
              <a:ext uri="{FF2B5EF4-FFF2-40B4-BE49-F238E27FC236}">
                <a16:creationId xmlns:a16="http://schemas.microsoft.com/office/drawing/2014/main" id="{5AD0DC5A-6241-48E0-81E9-3FEBBA759A9F}"/>
              </a:ext>
            </a:extLst>
          </p:cNvPr>
          <p:cNvSpPr/>
          <p:nvPr/>
        </p:nvSpPr>
        <p:spPr>
          <a:xfrm>
            <a:off x="2016008" y="1678905"/>
            <a:ext cx="13283" cy="13283"/>
          </a:xfrm>
          <a:custGeom>
            <a:avLst/>
            <a:gdLst/>
            <a:ahLst/>
            <a:cxnLst/>
            <a:rect l="l" t="t" r="r" b="b"/>
            <a:pathLst>
              <a:path w="670" h="670" extrusionOk="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807;p34">
            <a:extLst>
              <a:ext uri="{FF2B5EF4-FFF2-40B4-BE49-F238E27FC236}">
                <a16:creationId xmlns:a16="http://schemas.microsoft.com/office/drawing/2014/main" id="{E6091A44-1B5D-4DDA-89DF-4CA7364C73A9}"/>
              </a:ext>
            </a:extLst>
          </p:cNvPr>
          <p:cNvSpPr/>
          <p:nvPr/>
        </p:nvSpPr>
        <p:spPr>
          <a:xfrm>
            <a:off x="2031352" y="1665583"/>
            <a:ext cx="12866" cy="12926"/>
          </a:xfrm>
          <a:custGeom>
            <a:avLst/>
            <a:gdLst/>
            <a:ahLst/>
            <a:cxnLst/>
            <a:rect l="l" t="t" r="r" b="b"/>
            <a:pathLst>
              <a:path w="649" h="652" extrusionOk="0">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808;p34">
            <a:extLst>
              <a:ext uri="{FF2B5EF4-FFF2-40B4-BE49-F238E27FC236}">
                <a16:creationId xmlns:a16="http://schemas.microsoft.com/office/drawing/2014/main" id="{D9817B96-9F14-4BBF-9651-541797FA799B}"/>
              </a:ext>
            </a:extLst>
          </p:cNvPr>
          <p:cNvSpPr/>
          <p:nvPr/>
        </p:nvSpPr>
        <p:spPr>
          <a:xfrm>
            <a:off x="2045032" y="1649862"/>
            <a:ext cx="13303" cy="13303"/>
          </a:xfrm>
          <a:custGeom>
            <a:avLst/>
            <a:gdLst/>
            <a:ahLst/>
            <a:cxnLst/>
            <a:rect l="l" t="t" r="r" b="b"/>
            <a:pathLst>
              <a:path w="671" h="671" extrusionOk="0">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809;p34">
            <a:extLst>
              <a:ext uri="{FF2B5EF4-FFF2-40B4-BE49-F238E27FC236}">
                <a16:creationId xmlns:a16="http://schemas.microsoft.com/office/drawing/2014/main" id="{280B8900-61B5-408C-AEFA-41892D1696C8}"/>
              </a:ext>
            </a:extLst>
          </p:cNvPr>
          <p:cNvSpPr/>
          <p:nvPr/>
        </p:nvSpPr>
        <p:spPr>
          <a:xfrm>
            <a:off x="1967476" y="1717902"/>
            <a:ext cx="12866" cy="12034"/>
          </a:xfrm>
          <a:custGeom>
            <a:avLst/>
            <a:gdLst/>
            <a:ahLst/>
            <a:cxnLst/>
            <a:rect l="l" t="t" r="r" b="b"/>
            <a:pathLst>
              <a:path w="649" h="607" extrusionOk="0">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810;p34">
            <a:extLst>
              <a:ext uri="{FF2B5EF4-FFF2-40B4-BE49-F238E27FC236}">
                <a16:creationId xmlns:a16="http://schemas.microsoft.com/office/drawing/2014/main" id="{95C2DA79-8B45-4598-B1AB-7653632B3CC3}"/>
              </a:ext>
            </a:extLst>
          </p:cNvPr>
          <p:cNvSpPr/>
          <p:nvPr/>
        </p:nvSpPr>
        <p:spPr>
          <a:xfrm>
            <a:off x="1984069" y="1705035"/>
            <a:ext cx="13283" cy="12886"/>
          </a:xfrm>
          <a:custGeom>
            <a:avLst/>
            <a:gdLst/>
            <a:ahLst/>
            <a:cxnLst/>
            <a:rect l="l" t="t" r="r" b="b"/>
            <a:pathLst>
              <a:path w="670" h="650" extrusionOk="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811;p34">
            <a:extLst>
              <a:ext uri="{FF2B5EF4-FFF2-40B4-BE49-F238E27FC236}">
                <a16:creationId xmlns:a16="http://schemas.microsoft.com/office/drawing/2014/main" id="{29F184AF-524C-4EC2-B37B-5722E83F686B}"/>
              </a:ext>
            </a:extLst>
          </p:cNvPr>
          <p:cNvSpPr/>
          <p:nvPr/>
        </p:nvSpPr>
        <p:spPr>
          <a:xfrm>
            <a:off x="2000247" y="1693001"/>
            <a:ext cx="12866" cy="12470"/>
          </a:xfrm>
          <a:custGeom>
            <a:avLst/>
            <a:gdLst/>
            <a:ahLst/>
            <a:cxnLst/>
            <a:rect l="l" t="t" r="r" b="b"/>
            <a:pathLst>
              <a:path w="649" h="629" extrusionOk="0">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812;p34">
            <a:extLst>
              <a:ext uri="{FF2B5EF4-FFF2-40B4-BE49-F238E27FC236}">
                <a16:creationId xmlns:a16="http://schemas.microsoft.com/office/drawing/2014/main" id="{99C9B28A-57F3-458B-837A-F96B1071537B}"/>
              </a:ext>
            </a:extLst>
          </p:cNvPr>
          <p:cNvSpPr/>
          <p:nvPr/>
        </p:nvSpPr>
        <p:spPr>
          <a:xfrm>
            <a:off x="1913948" y="1749007"/>
            <a:ext cx="13719" cy="11637"/>
          </a:xfrm>
          <a:custGeom>
            <a:avLst/>
            <a:gdLst/>
            <a:ahLst/>
            <a:cxnLst/>
            <a:rect l="l" t="t" r="r" b="b"/>
            <a:pathLst>
              <a:path w="692" h="587" extrusionOk="0">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813;p34">
            <a:extLst>
              <a:ext uri="{FF2B5EF4-FFF2-40B4-BE49-F238E27FC236}">
                <a16:creationId xmlns:a16="http://schemas.microsoft.com/office/drawing/2014/main" id="{68670B9E-499D-49F7-B4B1-B9ABCA48DAB2}"/>
              </a:ext>
            </a:extLst>
          </p:cNvPr>
          <p:cNvSpPr/>
          <p:nvPr/>
        </p:nvSpPr>
        <p:spPr>
          <a:xfrm>
            <a:off x="1932207" y="1739055"/>
            <a:ext cx="13303" cy="12054"/>
          </a:xfrm>
          <a:custGeom>
            <a:avLst/>
            <a:gdLst/>
            <a:ahLst/>
            <a:cxnLst/>
            <a:rect l="l" t="t" r="r" b="b"/>
            <a:pathLst>
              <a:path w="671" h="608" extrusionOk="0">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814;p34">
            <a:extLst>
              <a:ext uri="{FF2B5EF4-FFF2-40B4-BE49-F238E27FC236}">
                <a16:creationId xmlns:a16="http://schemas.microsoft.com/office/drawing/2014/main" id="{A9FC78B4-B9FF-4F56-9AAB-0A09CE57C0C5}"/>
              </a:ext>
            </a:extLst>
          </p:cNvPr>
          <p:cNvSpPr/>
          <p:nvPr/>
        </p:nvSpPr>
        <p:spPr>
          <a:xfrm>
            <a:off x="1950466" y="1728687"/>
            <a:ext cx="13283" cy="12034"/>
          </a:xfrm>
          <a:custGeom>
            <a:avLst/>
            <a:gdLst/>
            <a:ahLst/>
            <a:cxnLst/>
            <a:rect l="l" t="t" r="r" b="b"/>
            <a:pathLst>
              <a:path w="670" h="607" extrusionOk="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815;p34">
            <a:extLst>
              <a:ext uri="{FF2B5EF4-FFF2-40B4-BE49-F238E27FC236}">
                <a16:creationId xmlns:a16="http://schemas.microsoft.com/office/drawing/2014/main" id="{1FE289A6-E57C-4F23-8E31-69FE1E402DD8}"/>
              </a:ext>
            </a:extLst>
          </p:cNvPr>
          <p:cNvSpPr/>
          <p:nvPr/>
        </p:nvSpPr>
        <p:spPr>
          <a:xfrm>
            <a:off x="1857129" y="1772243"/>
            <a:ext cx="13283" cy="10388"/>
          </a:xfrm>
          <a:custGeom>
            <a:avLst/>
            <a:gdLst/>
            <a:ahLst/>
            <a:cxnLst/>
            <a:rect l="l" t="t" r="r" b="b"/>
            <a:pathLst>
              <a:path w="670" h="524" extrusionOk="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816;p34">
            <a:extLst>
              <a:ext uri="{FF2B5EF4-FFF2-40B4-BE49-F238E27FC236}">
                <a16:creationId xmlns:a16="http://schemas.microsoft.com/office/drawing/2014/main" id="{A32CD3A0-9FEE-461D-8115-B8123B4D0C29}"/>
              </a:ext>
            </a:extLst>
          </p:cNvPr>
          <p:cNvSpPr/>
          <p:nvPr/>
        </p:nvSpPr>
        <p:spPr>
          <a:xfrm>
            <a:off x="1876200" y="1765938"/>
            <a:ext cx="12886" cy="10468"/>
          </a:xfrm>
          <a:custGeom>
            <a:avLst/>
            <a:gdLst/>
            <a:ahLst/>
            <a:cxnLst/>
            <a:rect l="l" t="t" r="r" b="b"/>
            <a:pathLst>
              <a:path w="650" h="528" extrusionOk="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817;p34">
            <a:extLst>
              <a:ext uri="{FF2B5EF4-FFF2-40B4-BE49-F238E27FC236}">
                <a16:creationId xmlns:a16="http://schemas.microsoft.com/office/drawing/2014/main" id="{70FD80DF-24C1-4E38-A7D4-5827FB40EBBB}"/>
              </a:ext>
            </a:extLst>
          </p:cNvPr>
          <p:cNvSpPr/>
          <p:nvPr/>
        </p:nvSpPr>
        <p:spPr>
          <a:xfrm>
            <a:off x="1895292" y="1757711"/>
            <a:ext cx="12886" cy="11221"/>
          </a:xfrm>
          <a:custGeom>
            <a:avLst/>
            <a:gdLst/>
            <a:ahLst/>
            <a:cxnLst/>
            <a:rect l="l" t="t" r="r" b="b"/>
            <a:pathLst>
              <a:path w="650" h="566" extrusionOk="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818;p34">
            <a:extLst>
              <a:ext uri="{FF2B5EF4-FFF2-40B4-BE49-F238E27FC236}">
                <a16:creationId xmlns:a16="http://schemas.microsoft.com/office/drawing/2014/main" id="{4FE4BACE-DB61-417A-8D1F-FD9F765F7C49}"/>
              </a:ext>
            </a:extLst>
          </p:cNvPr>
          <p:cNvSpPr/>
          <p:nvPr/>
        </p:nvSpPr>
        <p:spPr>
          <a:xfrm>
            <a:off x="1796979" y="1788004"/>
            <a:ext cx="12470" cy="8723"/>
          </a:xfrm>
          <a:custGeom>
            <a:avLst/>
            <a:gdLst/>
            <a:ahLst/>
            <a:cxnLst/>
            <a:rect l="l" t="t" r="r" b="b"/>
            <a:pathLst>
              <a:path w="629" h="440" extrusionOk="0">
                <a:moveTo>
                  <a:pt x="565" y="0"/>
                </a:moveTo>
                <a:lnTo>
                  <a:pt x="1" y="105"/>
                </a:lnTo>
                <a:lnTo>
                  <a:pt x="42" y="440"/>
                </a:lnTo>
                <a:lnTo>
                  <a:pt x="628" y="335"/>
                </a:ln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819;p34">
            <a:extLst>
              <a:ext uri="{FF2B5EF4-FFF2-40B4-BE49-F238E27FC236}">
                <a16:creationId xmlns:a16="http://schemas.microsoft.com/office/drawing/2014/main" id="{8CDA08C7-0E61-44A2-BC54-07188234174D}"/>
              </a:ext>
            </a:extLst>
          </p:cNvPr>
          <p:cNvSpPr/>
          <p:nvPr/>
        </p:nvSpPr>
        <p:spPr>
          <a:xfrm>
            <a:off x="1816883" y="1783028"/>
            <a:ext cx="13303" cy="9556"/>
          </a:xfrm>
          <a:custGeom>
            <a:avLst/>
            <a:gdLst/>
            <a:ahLst/>
            <a:cxnLst/>
            <a:rect l="l" t="t" r="r" b="b"/>
            <a:pathLst>
              <a:path w="671" h="482" extrusionOk="0">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820;p34">
            <a:extLst>
              <a:ext uri="{FF2B5EF4-FFF2-40B4-BE49-F238E27FC236}">
                <a16:creationId xmlns:a16="http://schemas.microsoft.com/office/drawing/2014/main" id="{88F63B4C-9DB0-437C-93EA-4B7784601045}"/>
              </a:ext>
            </a:extLst>
          </p:cNvPr>
          <p:cNvSpPr/>
          <p:nvPr/>
        </p:nvSpPr>
        <p:spPr>
          <a:xfrm>
            <a:off x="1837224" y="1778468"/>
            <a:ext cx="12450" cy="9972"/>
          </a:xfrm>
          <a:custGeom>
            <a:avLst/>
            <a:gdLst/>
            <a:ahLst/>
            <a:cxnLst/>
            <a:rect l="l" t="t" r="r" b="b"/>
            <a:pathLst>
              <a:path w="628" h="503" extrusionOk="0">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821;p34">
            <a:extLst>
              <a:ext uri="{FF2B5EF4-FFF2-40B4-BE49-F238E27FC236}">
                <a16:creationId xmlns:a16="http://schemas.microsoft.com/office/drawing/2014/main" id="{D4370BA2-6A54-4C98-BC7E-67917600E9D9}"/>
              </a:ext>
            </a:extLst>
          </p:cNvPr>
          <p:cNvSpPr/>
          <p:nvPr/>
        </p:nvSpPr>
        <p:spPr>
          <a:xfrm>
            <a:off x="1735580" y="1794645"/>
            <a:ext cx="12054" cy="6641"/>
          </a:xfrm>
          <a:custGeom>
            <a:avLst/>
            <a:gdLst/>
            <a:ahLst/>
            <a:cxnLst/>
            <a:rect l="l" t="t" r="r" b="b"/>
            <a:pathLst>
              <a:path w="608" h="335" extrusionOk="0">
                <a:moveTo>
                  <a:pt x="1" y="0"/>
                </a:moveTo>
                <a:lnTo>
                  <a:pt x="22" y="335"/>
                </a:lnTo>
                <a:lnTo>
                  <a:pt x="608" y="335"/>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822;p34">
            <a:extLst>
              <a:ext uri="{FF2B5EF4-FFF2-40B4-BE49-F238E27FC236}">
                <a16:creationId xmlns:a16="http://schemas.microsoft.com/office/drawing/2014/main" id="{FB97DD32-50D7-4678-A5C7-D93DA63C344F}"/>
              </a:ext>
            </a:extLst>
          </p:cNvPr>
          <p:cNvSpPr/>
          <p:nvPr/>
        </p:nvSpPr>
        <p:spPr>
          <a:xfrm>
            <a:off x="1756317" y="1792980"/>
            <a:ext cx="12054" cy="7890"/>
          </a:xfrm>
          <a:custGeom>
            <a:avLst/>
            <a:gdLst/>
            <a:ahLst/>
            <a:cxnLst/>
            <a:rect l="l" t="t" r="r" b="b"/>
            <a:pathLst>
              <a:path w="608" h="398" extrusionOk="0">
                <a:moveTo>
                  <a:pt x="587" y="0"/>
                </a:moveTo>
                <a:lnTo>
                  <a:pt x="1" y="63"/>
                </a:lnTo>
                <a:lnTo>
                  <a:pt x="22" y="398"/>
                </a:lnTo>
                <a:lnTo>
                  <a:pt x="608" y="356"/>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823;p34">
            <a:extLst>
              <a:ext uri="{FF2B5EF4-FFF2-40B4-BE49-F238E27FC236}">
                <a16:creationId xmlns:a16="http://schemas.microsoft.com/office/drawing/2014/main" id="{1A525E9F-6B7B-4756-A229-79F525B02574}"/>
              </a:ext>
            </a:extLst>
          </p:cNvPr>
          <p:cNvSpPr/>
          <p:nvPr/>
        </p:nvSpPr>
        <p:spPr>
          <a:xfrm>
            <a:off x="1776658" y="1790898"/>
            <a:ext cx="12450" cy="8326"/>
          </a:xfrm>
          <a:custGeom>
            <a:avLst/>
            <a:gdLst/>
            <a:ahLst/>
            <a:cxnLst/>
            <a:rect l="l" t="t" r="r" b="b"/>
            <a:pathLst>
              <a:path w="628" h="420" extrusionOk="0">
                <a:moveTo>
                  <a:pt x="565" y="1"/>
                </a:moveTo>
                <a:lnTo>
                  <a:pt x="0" y="84"/>
                </a:lnTo>
                <a:lnTo>
                  <a:pt x="21" y="419"/>
                </a:lnTo>
                <a:lnTo>
                  <a:pt x="628" y="356"/>
                </a:lnTo>
                <a:lnTo>
                  <a:pt x="56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824;p34">
            <a:extLst>
              <a:ext uri="{FF2B5EF4-FFF2-40B4-BE49-F238E27FC236}">
                <a16:creationId xmlns:a16="http://schemas.microsoft.com/office/drawing/2014/main" id="{1B0329DE-0349-4B5B-AD67-C219646FF8DB}"/>
              </a:ext>
            </a:extLst>
          </p:cNvPr>
          <p:cNvSpPr/>
          <p:nvPr/>
        </p:nvSpPr>
        <p:spPr>
          <a:xfrm>
            <a:off x="1673785" y="1790898"/>
            <a:ext cx="12034" cy="8326"/>
          </a:xfrm>
          <a:custGeom>
            <a:avLst/>
            <a:gdLst/>
            <a:ahLst/>
            <a:cxnLst/>
            <a:rect l="l" t="t" r="r" b="b"/>
            <a:pathLst>
              <a:path w="607" h="420" extrusionOk="0">
                <a:moveTo>
                  <a:pt x="42" y="1"/>
                </a:moveTo>
                <a:lnTo>
                  <a:pt x="0" y="356"/>
                </a:lnTo>
                <a:lnTo>
                  <a:pt x="586" y="419"/>
                </a:lnTo>
                <a:lnTo>
                  <a:pt x="607" y="84"/>
                </a:lnTo>
                <a:lnTo>
                  <a:pt x="4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825;p34">
            <a:extLst>
              <a:ext uri="{FF2B5EF4-FFF2-40B4-BE49-F238E27FC236}">
                <a16:creationId xmlns:a16="http://schemas.microsoft.com/office/drawing/2014/main" id="{4162B196-491D-413B-93C9-AA72C499E6C6}"/>
              </a:ext>
            </a:extLst>
          </p:cNvPr>
          <p:cNvSpPr/>
          <p:nvPr/>
        </p:nvSpPr>
        <p:spPr>
          <a:xfrm>
            <a:off x="1694106" y="1792980"/>
            <a:ext cx="12470" cy="7890"/>
          </a:xfrm>
          <a:custGeom>
            <a:avLst/>
            <a:gdLst/>
            <a:ahLst/>
            <a:cxnLst/>
            <a:rect l="l" t="t" r="r" b="b"/>
            <a:pathLst>
              <a:path w="629" h="398" extrusionOk="0">
                <a:moveTo>
                  <a:pt x="63" y="0"/>
                </a:moveTo>
                <a:lnTo>
                  <a:pt x="0" y="356"/>
                </a:lnTo>
                <a:lnTo>
                  <a:pt x="607" y="398"/>
                </a:lnTo>
                <a:lnTo>
                  <a:pt x="628" y="63"/>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826;p34">
            <a:extLst>
              <a:ext uri="{FF2B5EF4-FFF2-40B4-BE49-F238E27FC236}">
                <a16:creationId xmlns:a16="http://schemas.microsoft.com/office/drawing/2014/main" id="{4380FD5A-D408-49F9-A52B-479F26269096}"/>
              </a:ext>
            </a:extLst>
          </p:cNvPr>
          <p:cNvSpPr/>
          <p:nvPr/>
        </p:nvSpPr>
        <p:spPr>
          <a:xfrm>
            <a:off x="1714843" y="1794229"/>
            <a:ext cx="12054" cy="7058"/>
          </a:xfrm>
          <a:custGeom>
            <a:avLst/>
            <a:gdLst/>
            <a:ahLst/>
            <a:cxnLst/>
            <a:rect l="l" t="t" r="r" b="b"/>
            <a:pathLst>
              <a:path w="608" h="356" extrusionOk="0">
                <a:moveTo>
                  <a:pt x="22" y="0"/>
                </a:moveTo>
                <a:lnTo>
                  <a:pt x="1" y="356"/>
                </a:lnTo>
                <a:lnTo>
                  <a:pt x="607" y="356"/>
                </a:lnTo>
                <a:lnTo>
                  <a:pt x="607" y="21"/>
                </a:lnTo>
                <a:lnTo>
                  <a:pt x="2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827;p34">
            <a:extLst>
              <a:ext uri="{FF2B5EF4-FFF2-40B4-BE49-F238E27FC236}">
                <a16:creationId xmlns:a16="http://schemas.microsoft.com/office/drawing/2014/main" id="{7B99F6A9-E196-4D04-82E1-59CEB2ABA288}"/>
              </a:ext>
            </a:extLst>
          </p:cNvPr>
          <p:cNvSpPr/>
          <p:nvPr/>
        </p:nvSpPr>
        <p:spPr>
          <a:xfrm>
            <a:off x="1612387" y="1778468"/>
            <a:ext cx="12470" cy="9972"/>
          </a:xfrm>
          <a:custGeom>
            <a:avLst/>
            <a:gdLst/>
            <a:ahLst/>
            <a:cxnLst/>
            <a:rect l="l" t="t" r="r" b="b"/>
            <a:pathLst>
              <a:path w="629" h="503" extrusionOk="0">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828;p34">
            <a:extLst>
              <a:ext uri="{FF2B5EF4-FFF2-40B4-BE49-F238E27FC236}">
                <a16:creationId xmlns:a16="http://schemas.microsoft.com/office/drawing/2014/main" id="{E24E9278-794A-43E9-8C59-E3BCD26F7590}"/>
              </a:ext>
            </a:extLst>
          </p:cNvPr>
          <p:cNvSpPr/>
          <p:nvPr/>
        </p:nvSpPr>
        <p:spPr>
          <a:xfrm>
            <a:off x="1632707" y="1783860"/>
            <a:ext cx="13303" cy="9139"/>
          </a:xfrm>
          <a:custGeom>
            <a:avLst/>
            <a:gdLst/>
            <a:ahLst/>
            <a:cxnLst/>
            <a:rect l="l" t="t" r="r" b="b"/>
            <a:pathLst>
              <a:path w="671" h="461" extrusionOk="0">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829;p34">
            <a:extLst>
              <a:ext uri="{FF2B5EF4-FFF2-40B4-BE49-F238E27FC236}">
                <a16:creationId xmlns:a16="http://schemas.microsoft.com/office/drawing/2014/main" id="{9A008CE4-1393-4E34-91C8-E47B5A53E87A}"/>
              </a:ext>
            </a:extLst>
          </p:cNvPr>
          <p:cNvSpPr/>
          <p:nvPr/>
        </p:nvSpPr>
        <p:spPr>
          <a:xfrm>
            <a:off x="1653048" y="1788004"/>
            <a:ext cx="12450" cy="8723"/>
          </a:xfrm>
          <a:custGeom>
            <a:avLst/>
            <a:gdLst/>
            <a:ahLst/>
            <a:cxnLst/>
            <a:rect l="l" t="t" r="r" b="b"/>
            <a:pathLst>
              <a:path w="628" h="440" extrusionOk="0">
                <a:moveTo>
                  <a:pt x="63" y="0"/>
                </a:moveTo>
                <a:lnTo>
                  <a:pt x="0" y="335"/>
                </a:lnTo>
                <a:lnTo>
                  <a:pt x="586" y="440"/>
                </a:lnTo>
                <a:lnTo>
                  <a:pt x="628" y="105"/>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830;p34">
            <a:extLst>
              <a:ext uri="{FF2B5EF4-FFF2-40B4-BE49-F238E27FC236}">
                <a16:creationId xmlns:a16="http://schemas.microsoft.com/office/drawing/2014/main" id="{004C9795-2135-4D57-8B16-9A04C97EF952}"/>
              </a:ext>
            </a:extLst>
          </p:cNvPr>
          <p:cNvSpPr/>
          <p:nvPr/>
        </p:nvSpPr>
        <p:spPr>
          <a:xfrm>
            <a:off x="1553902" y="1757294"/>
            <a:ext cx="13283" cy="10805"/>
          </a:xfrm>
          <a:custGeom>
            <a:avLst/>
            <a:gdLst/>
            <a:ahLst/>
            <a:cxnLst/>
            <a:rect l="l" t="t" r="r" b="b"/>
            <a:pathLst>
              <a:path w="670" h="545" extrusionOk="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831;p34">
            <a:extLst>
              <a:ext uri="{FF2B5EF4-FFF2-40B4-BE49-F238E27FC236}">
                <a16:creationId xmlns:a16="http://schemas.microsoft.com/office/drawing/2014/main" id="{9E7B1F08-A3EB-4936-97F9-974F67A463C4}"/>
              </a:ext>
            </a:extLst>
          </p:cNvPr>
          <p:cNvSpPr/>
          <p:nvPr/>
        </p:nvSpPr>
        <p:spPr>
          <a:xfrm>
            <a:off x="1573390" y="1765601"/>
            <a:ext cx="12886" cy="10388"/>
          </a:xfrm>
          <a:custGeom>
            <a:avLst/>
            <a:gdLst/>
            <a:ahLst/>
            <a:cxnLst/>
            <a:rect l="l" t="t" r="r" b="b"/>
            <a:pathLst>
              <a:path w="650" h="524" extrusionOk="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832;p34">
            <a:extLst>
              <a:ext uri="{FF2B5EF4-FFF2-40B4-BE49-F238E27FC236}">
                <a16:creationId xmlns:a16="http://schemas.microsoft.com/office/drawing/2014/main" id="{3AE43789-9927-401A-8917-63F1BBC0A6B0}"/>
              </a:ext>
            </a:extLst>
          </p:cNvPr>
          <p:cNvSpPr/>
          <p:nvPr/>
        </p:nvSpPr>
        <p:spPr>
          <a:xfrm>
            <a:off x="1592898" y="1772243"/>
            <a:ext cx="13699" cy="10388"/>
          </a:xfrm>
          <a:custGeom>
            <a:avLst/>
            <a:gdLst/>
            <a:ahLst/>
            <a:cxnLst/>
            <a:rect l="l" t="t" r="r" b="b"/>
            <a:pathLst>
              <a:path w="691" h="524" extrusionOk="0">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833;p34">
            <a:extLst>
              <a:ext uri="{FF2B5EF4-FFF2-40B4-BE49-F238E27FC236}">
                <a16:creationId xmlns:a16="http://schemas.microsoft.com/office/drawing/2014/main" id="{3DAE2720-36DA-4E6B-8699-75869A3BD420}"/>
              </a:ext>
            </a:extLst>
          </p:cNvPr>
          <p:cNvSpPr/>
          <p:nvPr/>
        </p:nvSpPr>
        <p:spPr>
          <a:xfrm>
            <a:off x="1499145" y="1728687"/>
            <a:ext cx="13283" cy="12034"/>
          </a:xfrm>
          <a:custGeom>
            <a:avLst/>
            <a:gdLst/>
            <a:ahLst/>
            <a:cxnLst/>
            <a:rect l="l" t="t" r="r" b="b"/>
            <a:pathLst>
              <a:path w="670" h="607" extrusionOk="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834;p34">
            <a:extLst>
              <a:ext uri="{FF2B5EF4-FFF2-40B4-BE49-F238E27FC236}">
                <a16:creationId xmlns:a16="http://schemas.microsoft.com/office/drawing/2014/main" id="{680CB2F2-C591-4A37-89C7-57778AB85B52}"/>
              </a:ext>
            </a:extLst>
          </p:cNvPr>
          <p:cNvSpPr/>
          <p:nvPr/>
        </p:nvSpPr>
        <p:spPr>
          <a:xfrm>
            <a:off x="1516988" y="1739888"/>
            <a:ext cx="13283" cy="11617"/>
          </a:xfrm>
          <a:custGeom>
            <a:avLst/>
            <a:gdLst/>
            <a:ahLst/>
            <a:cxnLst/>
            <a:rect l="l" t="t" r="r" b="b"/>
            <a:pathLst>
              <a:path w="670" h="586" extrusionOk="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835;p34">
            <a:extLst>
              <a:ext uri="{FF2B5EF4-FFF2-40B4-BE49-F238E27FC236}">
                <a16:creationId xmlns:a16="http://schemas.microsoft.com/office/drawing/2014/main" id="{D4070921-933F-4B24-804C-DC574DB15113}"/>
              </a:ext>
            </a:extLst>
          </p:cNvPr>
          <p:cNvSpPr/>
          <p:nvPr/>
        </p:nvSpPr>
        <p:spPr>
          <a:xfrm>
            <a:off x="1535227" y="1749007"/>
            <a:ext cx="13719" cy="11637"/>
          </a:xfrm>
          <a:custGeom>
            <a:avLst/>
            <a:gdLst/>
            <a:ahLst/>
            <a:cxnLst/>
            <a:rect l="l" t="t" r="r" b="b"/>
            <a:pathLst>
              <a:path w="692" h="587" extrusionOk="0">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836;p34">
            <a:extLst>
              <a:ext uri="{FF2B5EF4-FFF2-40B4-BE49-F238E27FC236}">
                <a16:creationId xmlns:a16="http://schemas.microsoft.com/office/drawing/2014/main" id="{21C12F15-772A-468D-984A-BE6AFDF22D19}"/>
              </a:ext>
            </a:extLst>
          </p:cNvPr>
          <p:cNvSpPr/>
          <p:nvPr/>
        </p:nvSpPr>
        <p:spPr>
          <a:xfrm>
            <a:off x="1448948" y="1692585"/>
            <a:ext cx="12886" cy="12470"/>
          </a:xfrm>
          <a:custGeom>
            <a:avLst/>
            <a:gdLst/>
            <a:ahLst/>
            <a:cxnLst/>
            <a:rect l="l" t="t" r="r" b="b"/>
            <a:pathLst>
              <a:path w="650" h="629" extrusionOk="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837;p34">
            <a:extLst>
              <a:ext uri="{FF2B5EF4-FFF2-40B4-BE49-F238E27FC236}">
                <a16:creationId xmlns:a16="http://schemas.microsoft.com/office/drawing/2014/main" id="{E12EEA14-61A6-4B20-8332-0931F963253A}"/>
              </a:ext>
            </a:extLst>
          </p:cNvPr>
          <p:cNvSpPr/>
          <p:nvPr/>
        </p:nvSpPr>
        <p:spPr>
          <a:xfrm>
            <a:off x="1465125" y="1705451"/>
            <a:ext cx="13303" cy="12886"/>
          </a:xfrm>
          <a:custGeom>
            <a:avLst/>
            <a:gdLst/>
            <a:ahLst/>
            <a:cxnLst/>
            <a:rect l="l" t="t" r="r" b="b"/>
            <a:pathLst>
              <a:path w="671" h="650" extrusionOk="0">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838;p34">
            <a:extLst>
              <a:ext uri="{FF2B5EF4-FFF2-40B4-BE49-F238E27FC236}">
                <a16:creationId xmlns:a16="http://schemas.microsoft.com/office/drawing/2014/main" id="{8CF0FD84-6C83-45E3-8BDF-EB1AD0BC0C73}"/>
              </a:ext>
            </a:extLst>
          </p:cNvPr>
          <p:cNvSpPr/>
          <p:nvPr/>
        </p:nvSpPr>
        <p:spPr>
          <a:xfrm>
            <a:off x="1481302" y="1717485"/>
            <a:ext cx="13303" cy="12054"/>
          </a:xfrm>
          <a:custGeom>
            <a:avLst/>
            <a:gdLst/>
            <a:ahLst/>
            <a:cxnLst/>
            <a:rect l="l" t="t" r="r" b="b"/>
            <a:pathLst>
              <a:path w="671" h="608" extrusionOk="0">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839;p34">
            <a:extLst>
              <a:ext uri="{FF2B5EF4-FFF2-40B4-BE49-F238E27FC236}">
                <a16:creationId xmlns:a16="http://schemas.microsoft.com/office/drawing/2014/main" id="{C21F7CE0-6CB8-4A34-88C9-02DDA3618094}"/>
              </a:ext>
            </a:extLst>
          </p:cNvPr>
          <p:cNvSpPr/>
          <p:nvPr/>
        </p:nvSpPr>
        <p:spPr>
          <a:xfrm>
            <a:off x="1404143" y="1649862"/>
            <a:ext cx="13303" cy="13303"/>
          </a:xfrm>
          <a:custGeom>
            <a:avLst/>
            <a:gdLst/>
            <a:ahLst/>
            <a:cxnLst/>
            <a:rect l="l" t="t" r="r" b="b"/>
            <a:pathLst>
              <a:path w="671" h="671" extrusionOk="0">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840;p34">
            <a:extLst>
              <a:ext uri="{FF2B5EF4-FFF2-40B4-BE49-F238E27FC236}">
                <a16:creationId xmlns:a16="http://schemas.microsoft.com/office/drawing/2014/main" id="{CF2B11B4-3A67-4B77-89BC-486C6BD1EC63}"/>
              </a:ext>
            </a:extLst>
          </p:cNvPr>
          <p:cNvSpPr/>
          <p:nvPr/>
        </p:nvSpPr>
        <p:spPr>
          <a:xfrm>
            <a:off x="1418258" y="1665206"/>
            <a:ext cx="12866" cy="12886"/>
          </a:xfrm>
          <a:custGeom>
            <a:avLst/>
            <a:gdLst/>
            <a:ahLst/>
            <a:cxnLst/>
            <a:rect l="l" t="t" r="r" b="b"/>
            <a:pathLst>
              <a:path w="649" h="650" extrusionOk="0">
                <a:moveTo>
                  <a:pt x="272" y="1"/>
                </a:moveTo>
                <a:lnTo>
                  <a:pt x="0" y="231"/>
                </a:lnTo>
                <a:lnTo>
                  <a:pt x="209" y="440"/>
                </a:lnTo>
                <a:lnTo>
                  <a:pt x="419" y="649"/>
                </a:lnTo>
                <a:lnTo>
                  <a:pt x="649" y="377"/>
                </a:lnTo>
                <a:lnTo>
                  <a:pt x="440" y="168"/>
                </a:lnTo>
                <a:lnTo>
                  <a:pt x="27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841;p34">
            <a:extLst>
              <a:ext uri="{FF2B5EF4-FFF2-40B4-BE49-F238E27FC236}">
                <a16:creationId xmlns:a16="http://schemas.microsoft.com/office/drawing/2014/main" id="{52AE3F64-91F2-4AB2-85AF-4F2D405EC974}"/>
              </a:ext>
            </a:extLst>
          </p:cNvPr>
          <p:cNvSpPr/>
          <p:nvPr/>
        </p:nvSpPr>
        <p:spPr>
          <a:xfrm>
            <a:off x="1433187" y="1678905"/>
            <a:ext cx="13303" cy="13283"/>
          </a:xfrm>
          <a:custGeom>
            <a:avLst/>
            <a:gdLst/>
            <a:ahLst/>
            <a:cxnLst/>
            <a:rect l="l" t="t" r="r" b="b"/>
            <a:pathLst>
              <a:path w="671" h="670" extrusionOk="0">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842;p34">
            <a:extLst>
              <a:ext uri="{FF2B5EF4-FFF2-40B4-BE49-F238E27FC236}">
                <a16:creationId xmlns:a16="http://schemas.microsoft.com/office/drawing/2014/main" id="{02310AB2-E21D-46B5-82FD-C1FF8D4F3F48}"/>
              </a:ext>
            </a:extLst>
          </p:cNvPr>
          <p:cNvSpPr/>
          <p:nvPr/>
        </p:nvSpPr>
        <p:spPr>
          <a:xfrm>
            <a:off x="1366396" y="1601329"/>
            <a:ext cx="12173" cy="12886"/>
          </a:xfrm>
          <a:custGeom>
            <a:avLst/>
            <a:gdLst/>
            <a:ahLst/>
            <a:cxnLst/>
            <a:rect l="l" t="t" r="r" b="b"/>
            <a:pathLst>
              <a:path w="614" h="650" extrusionOk="0">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843;p34">
            <a:extLst>
              <a:ext uri="{FF2B5EF4-FFF2-40B4-BE49-F238E27FC236}">
                <a16:creationId xmlns:a16="http://schemas.microsoft.com/office/drawing/2014/main" id="{41D3192C-E948-4C9A-8709-D316CB7FCBA0}"/>
              </a:ext>
            </a:extLst>
          </p:cNvPr>
          <p:cNvSpPr/>
          <p:nvPr/>
        </p:nvSpPr>
        <p:spPr>
          <a:xfrm>
            <a:off x="1378429" y="1617923"/>
            <a:ext cx="12886" cy="13303"/>
          </a:xfrm>
          <a:custGeom>
            <a:avLst/>
            <a:gdLst/>
            <a:ahLst/>
            <a:cxnLst/>
            <a:rect l="l" t="t" r="r" b="b"/>
            <a:pathLst>
              <a:path w="650" h="671" extrusionOk="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844;p34">
            <a:extLst>
              <a:ext uri="{FF2B5EF4-FFF2-40B4-BE49-F238E27FC236}">
                <a16:creationId xmlns:a16="http://schemas.microsoft.com/office/drawing/2014/main" id="{EBB1F09F-DA1B-4599-BF44-9D0448CC8207}"/>
              </a:ext>
            </a:extLst>
          </p:cNvPr>
          <p:cNvSpPr/>
          <p:nvPr/>
        </p:nvSpPr>
        <p:spPr>
          <a:xfrm>
            <a:off x="1391296" y="1634100"/>
            <a:ext cx="12450" cy="12886"/>
          </a:xfrm>
          <a:custGeom>
            <a:avLst/>
            <a:gdLst/>
            <a:ahLst/>
            <a:cxnLst/>
            <a:rect l="l" t="t" r="r" b="b"/>
            <a:pathLst>
              <a:path w="628" h="650" extrusionOk="0">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845;p34">
            <a:extLst>
              <a:ext uri="{FF2B5EF4-FFF2-40B4-BE49-F238E27FC236}">
                <a16:creationId xmlns:a16="http://schemas.microsoft.com/office/drawing/2014/main" id="{9EC62451-C5CA-4DE3-BA35-B0347F3E4045}"/>
              </a:ext>
            </a:extLst>
          </p:cNvPr>
          <p:cNvSpPr/>
          <p:nvPr/>
        </p:nvSpPr>
        <p:spPr>
          <a:xfrm>
            <a:off x="1335706" y="1547821"/>
            <a:ext cx="11637" cy="13699"/>
          </a:xfrm>
          <a:custGeom>
            <a:avLst/>
            <a:gdLst/>
            <a:ahLst/>
            <a:cxnLst/>
            <a:rect l="l" t="t" r="r" b="b"/>
            <a:pathLst>
              <a:path w="587" h="691" extrusionOk="0">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846;p34">
            <a:extLst>
              <a:ext uri="{FF2B5EF4-FFF2-40B4-BE49-F238E27FC236}">
                <a16:creationId xmlns:a16="http://schemas.microsoft.com/office/drawing/2014/main" id="{0B79A9F3-F2E2-41DE-B8B9-6DD9E330B76C}"/>
              </a:ext>
            </a:extLst>
          </p:cNvPr>
          <p:cNvSpPr/>
          <p:nvPr/>
        </p:nvSpPr>
        <p:spPr>
          <a:xfrm>
            <a:off x="1345242" y="1566080"/>
            <a:ext cx="12054" cy="13283"/>
          </a:xfrm>
          <a:custGeom>
            <a:avLst/>
            <a:gdLst/>
            <a:ahLst/>
            <a:cxnLst/>
            <a:rect l="l" t="t" r="r" b="b"/>
            <a:pathLst>
              <a:path w="608" h="670" extrusionOk="0">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847;p34">
            <a:extLst>
              <a:ext uri="{FF2B5EF4-FFF2-40B4-BE49-F238E27FC236}">
                <a16:creationId xmlns:a16="http://schemas.microsoft.com/office/drawing/2014/main" id="{C5C2387D-529B-47B9-99B0-57D6E2CE79AB}"/>
              </a:ext>
            </a:extLst>
          </p:cNvPr>
          <p:cNvSpPr/>
          <p:nvPr/>
        </p:nvSpPr>
        <p:spPr>
          <a:xfrm>
            <a:off x="1355611" y="1584319"/>
            <a:ext cx="12054" cy="13303"/>
          </a:xfrm>
          <a:custGeom>
            <a:avLst/>
            <a:gdLst/>
            <a:ahLst/>
            <a:cxnLst/>
            <a:rect l="l" t="t" r="r" b="b"/>
            <a:pathLst>
              <a:path w="608" h="671" extrusionOk="0">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848;p34">
            <a:extLst>
              <a:ext uri="{FF2B5EF4-FFF2-40B4-BE49-F238E27FC236}">
                <a16:creationId xmlns:a16="http://schemas.microsoft.com/office/drawing/2014/main" id="{31E262A9-5899-4104-BBD5-44DCB2CB0A15}"/>
              </a:ext>
            </a:extLst>
          </p:cNvPr>
          <p:cNvSpPr/>
          <p:nvPr/>
        </p:nvSpPr>
        <p:spPr>
          <a:xfrm>
            <a:off x="1313720" y="1490982"/>
            <a:ext cx="10388" cy="13303"/>
          </a:xfrm>
          <a:custGeom>
            <a:avLst/>
            <a:gdLst/>
            <a:ahLst/>
            <a:cxnLst/>
            <a:rect l="l" t="t" r="r" b="b"/>
            <a:pathLst>
              <a:path w="524" h="671" extrusionOk="0">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849;p34">
            <a:extLst>
              <a:ext uri="{FF2B5EF4-FFF2-40B4-BE49-F238E27FC236}">
                <a16:creationId xmlns:a16="http://schemas.microsoft.com/office/drawing/2014/main" id="{D1F6D5D6-EC22-4C8B-8901-F50ED129610A}"/>
              </a:ext>
            </a:extLst>
          </p:cNvPr>
          <p:cNvSpPr/>
          <p:nvPr/>
        </p:nvSpPr>
        <p:spPr>
          <a:xfrm>
            <a:off x="1319945" y="1510074"/>
            <a:ext cx="10805" cy="12886"/>
          </a:xfrm>
          <a:custGeom>
            <a:avLst/>
            <a:gdLst/>
            <a:ahLst/>
            <a:cxnLst/>
            <a:rect l="l" t="t" r="r" b="b"/>
            <a:pathLst>
              <a:path w="545" h="650" extrusionOk="0">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850;p34">
            <a:extLst>
              <a:ext uri="{FF2B5EF4-FFF2-40B4-BE49-F238E27FC236}">
                <a16:creationId xmlns:a16="http://schemas.microsoft.com/office/drawing/2014/main" id="{D86158FF-CA1A-4D7C-89F5-B370260761E3}"/>
              </a:ext>
            </a:extLst>
          </p:cNvPr>
          <p:cNvSpPr/>
          <p:nvPr/>
        </p:nvSpPr>
        <p:spPr>
          <a:xfrm>
            <a:off x="1327816" y="1529146"/>
            <a:ext cx="11221" cy="12886"/>
          </a:xfrm>
          <a:custGeom>
            <a:avLst/>
            <a:gdLst/>
            <a:ahLst/>
            <a:cxnLst/>
            <a:rect l="l" t="t" r="r" b="b"/>
            <a:pathLst>
              <a:path w="566" h="650" extrusionOk="0">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851;p34">
            <a:extLst>
              <a:ext uri="{FF2B5EF4-FFF2-40B4-BE49-F238E27FC236}">
                <a16:creationId xmlns:a16="http://schemas.microsoft.com/office/drawing/2014/main" id="{3262A7CC-2FC9-4A9D-815F-663F17E9879B}"/>
              </a:ext>
            </a:extLst>
          </p:cNvPr>
          <p:cNvSpPr/>
          <p:nvPr/>
        </p:nvSpPr>
        <p:spPr>
          <a:xfrm>
            <a:off x="1299624" y="1430852"/>
            <a:ext cx="9139" cy="12450"/>
          </a:xfrm>
          <a:custGeom>
            <a:avLst/>
            <a:gdLst/>
            <a:ahLst/>
            <a:cxnLst/>
            <a:rect l="l" t="t" r="r" b="b"/>
            <a:pathLst>
              <a:path w="461" h="628" extrusionOk="0">
                <a:moveTo>
                  <a:pt x="356" y="0"/>
                </a:moveTo>
                <a:lnTo>
                  <a:pt x="0" y="42"/>
                </a:lnTo>
                <a:lnTo>
                  <a:pt x="105" y="628"/>
                </a:lnTo>
                <a:lnTo>
                  <a:pt x="460" y="565"/>
                </a:lnTo>
                <a:lnTo>
                  <a:pt x="35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852;p34">
            <a:extLst>
              <a:ext uri="{FF2B5EF4-FFF2-40B4-BE49-F238E27FC236}">
                <a16:creationId xmlns:a16="http://schemas.microsoft.com/office/drawing/2014/main" id="{8501F1DB-A13D-43D9-B82F-20D4B105014D}"/>
              </a:ext>
            </a:extLst>
          </p:cNvPr>
          <p:cNvSpPr/>
          <p:nvPr/>
        </p:nvSpPr>
        <p:spPr>
          <a:xfrm>
            <a:off x="1303768" y="1450757"/>
            <a:ext cx="9139" cy="13283"/>
          </a:xfrm>
          <a:custGeom>
            <a:avLst/>
            <a:gdLst/>
            <a:ahLst/>
            <a:cxnLst/>
            <a:rect l="l" t="t" r="r" b="b"/>
            <a:pathLst>
              <a:path w="461" h="670" extrusionOk="0">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853;p34">
            <a:extLst>
              <a:ext uri="{FF2B5EF4-FFF2-40B4-BE49-F238E27FC236}">
                <a16:creationId xmlns:a16="http://schemas.microsoft.com/office/drawing/2014/main" id="{C29EF25E-99CA-4932-9A7D-2017391AAAD5}"/>
              </a:ext>
            </a:extLst>
          </p:cNvPr>
          <p:cNvSpPr/>
          <p:nvPr/>
        </p:nvSpPr>
        <p:spPr>
          <a:xfrm>
            <a:off x="1307911" y="1471078"/>
            <a:ext cx="9972" cy="12470"/>
          </a:xfrm>
          <a:custGeom>
            <a:avLst/>
            <a:gdLst/>
            <a:ahLst/>
            <a:cxnLst/>
            <a:rect l="l" t="t" r="r" b="b"/>
            <a:pathLst>
              <a:path w="503" h="629" extrusionOk="0">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854;p34">
            <a:extLst>
              <a:ext uri="{FF2B5EF4-FFF2-40B4-BE49-F238E27FC236}">
                <a16:creationId xmlns:a16="http://schemas.microsoft.com/office/drawing/2014/main" id="{F78148CA-536D-4670-BC61-BA1D5711E03C}"/>
              </a:ext>
            </a:extLst>
          </p:cNvPr>
          <p:cNvSpPr/>
          <p:nvPr/>
        </p:nvSpPr>
        <p:spPr>
          <a:xfrm>
            <a:off x="1295045" y="1369453"/>
            <a:ext cx="7078" cy="12054"/>
          </a:xfrm>
          <a:custGeom>
            <a:avLst/>
            <a:gdLst/>
            <a:ahLst/>
            <a:cxnLst/>
            <a:rect l="l" t="t" r="r" b="b"/>
            <a:pathLst>
              <a:path w="357" h="608" extrusionOk="0">
                <a:moveTo>
                  <a:pt x="1" y="0"/>
                </a:moveTo>
                <a:lnTo>
                  <a:pt x="1" y="607"/>
                </a:lnTo>
                <a:lnTo>
                  <a:pt x="357" y="586"/>
                </a:lnTo>
                <a:lnTo>
                  <a:pt x="33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855;p34">
            <a:extLst>
              <a:ext uri="{FF2B5EF4-FFF2-40B4-BE49-F238E27FC236}">
                <a16:creationId xmlns:a16="http://schemas.microsoft.com/office/drawing/2014/main" id="{2668EE3E-04B4-4806-9B73-6CF644C62167}"/>
              </a:ext>
            </a:extLst>
          </p:cNvPr>
          <p:cNvSpPr/>
          <p:nvPr/>
        </p:nvSpPr>
        <p:spPr>
          <a:xfrm>
            <a:off x="1295461" y="1390191"/>
            <a:ext cx="7910" cy="12054"/>
          </a:xfrm>
          <a:custGeom>
            <a:avLst/>
            <a:gdLst/>
            <a:ahLst/>
            <a:cxnLst/>
            <a:rect l="l" t="t" r="r" b="b"/>
            <a:pathLst>
              <a:path w="399" h="608" extrusionOk="0">
                <a:moveTo>
                  <a:pt x="1" y="1"/>
                </a:moveTo>
                <a:lnTo>
                  <a:pt x="43" y="607"/>
                </a:lnTo>
                <a:lnTo>
                  <a:pt x="398" y="586"/>
                </a:lnTo>
                <a:lnTo>
                  <a:pt x="357"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856;p34">
            <a:extLst>
              <a:ext uri="{FF2B5EF4-FFF2-40B4-BE49-F238E27FC236}">
                <a16:creationId xmlns:a16="http://schemas.microsoft.com/office/drawing/2014/main" id="{B6F92FAA-05DE-436C-AA57-38730B074F1A}"/>
              </a:ext>
            </a:extLst>
          </p:cNvPr>
          <p:cNvSpPr/>
          <p:nvPr/>
        </p:nvSpPr>
        <p:spPr>
          <a:xfrm>
            <a:off x="1297126" y="1410511"/>
            <a:ext cx="8326" cy="12054"/>
          </a:xfrm>
          <a:custGeom>
            <a:avLst/>
            <a:gdLst/>
            <a:ahLst/>
            <a:cxnLst/>
            <a:rect l="l" t="t" r="r" b="b"/>
            <a:pathLst>
              <a:path w="420" h="608" extrusionOk="0">
                <a:moveTo>
                  <a:pt x="356" y="1"/>
                </a:moveTo>
                <a:lnTo>
                  <a:pt x="1" y="22"/>
                </a:lnTo>
                <a:lnTo>
                  <a:pt x="63" y="608"/>
                </a:lnTo>
                <a:lnTo>
                  <a:pt x="419" y="566"/>
                </a:lnTo>
                <a:lnTo>
                  <a:pt x="356"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857;p34">
            <a:extLst>
              <a:ext uri="{FF2B5EF4-FFF2-40B4-BE49-F238E27FC236}">
                <a16:creationId xmlns:a16="http://schemas.microsoft.com/office/drawing/2014/main" id="{CF2F0937-FC45-45DF-B28A-5BD04FACD5CC}"/>
              </a:ext>
            </a:extLst>
          </p:cNvPr>
          <p:cNvSpPr/>
          <p:nvPr/>
        </p:nvSpPr>
        <p:spPr>
          <a:xfrm>
            <a:off x="1297126" y="931395"/>
            <a:ext cx="867800" cy="433930"/>
          </a:xfrm>
          <a:custGeom>
            <a:avLst/>
            <a:gdLst/>
            <a:ahLst/>
            <a:cxnLst/>
            <a:rect l="l" t="t" r="r" b="b"/>
            <a:pathLst>
              <a:path w="43773" h="21888" fill="none" extrusionOk="0">
                <a:moveTo>
                  <a:pt x="1" y="21887"/>
                </a:moveTo>
                <a:cubicBezTo>
                  <a:pt x="1" y="9814"/>
                  <a:pt x="9793" y="1"/>
                  <a:pt x="21887" y="1"/>
                </a:cubicBezTo>
                <a:cubicBezTo>
                  <a:pt x="33960" y="1"/>
                  <a:pt x="43773" y="9814"/>
                  <a:pt x="43773" y="21887"/>
                </a:cubicBezTo>
              </a:path>
            </a:pathLst>
          </a:custGeom>
          <a:solidFill>
            <a:srgbClr val="1EFFC1"/>
          </a:solidFill>
          <a:ln w="19050"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858;p34">
            <a:extLst>
              <a:ext uri="{FF2B5EF4-FFF2-40B4-BE49-F238E27FC236}">
                <a16:creationId xmlns:a16="http://schemas.microsoft.com/office/drawing/2014/main" id="{52059DDF-C45D-448F-9DC3-4EA0CAF79BC4}"/>
              </a:ext>
            </a:extLst>
          </p:cNvPr>
          <p:cNvSpPr/>
          <p:nvPr/>
        </p:nvSpPr>
        <p:spPr>
          <a:xfrm>
            <a:off x="1277222" y="1354109"/>
            <a:ext cx="42743" cy="42326"/>
          </a:xfrm>
          <a:custGeom>
            <a:avLst/>
            <a:gdLst/>
            <a:ahLst/>
            <a:cxnLst/>
            <a:rect l="l" t="t" r="r" b="b"/>
            <a:pathLst>
              <a:path w="2156" h="2135" extrusionOk="0">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859;p34">
            <a:extLst>
              <a:ext uri="{FF2B5EF4-FFF2-40B4-BE49-F238E27FC236}">
                <a16:creationId xmlns:a16="http://schemas.microsoft.com/office/drawing/2014/main" id="{EBAC298D-947F-4148-99B2-9626842ADDB6}"/>
              </a:ext>
            </a:extLst>
          </p:cNvPr>
          <p:cNvSpPr/>
          <p:nvPr/>
        </p:nvSpPr>
        <p:spPr>
          <a:xfrm>
            <a:off x="1714427" y="1775970"/>
            <a:ext cx="42326" cy="42743"/>
          </a:xfrm>
          <a:custGeom>
            <a:avLst/>
            <a:gdLst/>
            <a:ahLst/>
            <a:cxnLst/>
            <a:rect l="l" t="t" r="r" b="b"/>
            <a:pathLst>
              <a:path w="2135" h="2156" extrusionOk="0">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860;p34">
            <a:extLst>
              <a:ext uri="{FF2B5EF4-FFF2-40B4-BE49-F238E27FC236}">
                <a16:creationId xmlns:a16="http://schemas.microsoft.com/office/drawing/2014/main" id="{FFB71322-10B0-48AE-BD3E-40EE6571AD62}"/>
              </a:ext>
            </a:extLst>
          </p:cNvPr>
          <p:cNvSpPr/>
          <p:nvPr/>
        </p:nvSpPr>
        <p:spPr>
          <a:xfrm>
            <a:off x="2141699" y="1354109"/>
            <a:ext cx="42326" cy="42326"/>
          </a:xfrm>
          <a:custGeom>
            <a:avLst/>
            <a:gdLst/>
            <a:ahLst/>
            <a:cxnLst/>
            <a:rect l="l" t="t" r="r" b="b"/>
            <a:pathLst>
              <a:path w="2135" h="2135" extrusionOk="0">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861;p34">
            <a:extLst>
              <a:ext uri="{FF2B5EF4-FFF2-40B4-BE49-F238E27FC236}">
                <a16:creationId xmlns:a16="http://schemas.microsoft.com/office/drawing/2014/main" id="{4D0A6BB9-62AE-450B-8B8F-8ECF75A2DB28}"/>
              </a:ext>
            </a:extLst>
          </p:cNvPr>
          <p:cNvSpPr/>
          <p:nvPr/>
        </p:nvSpPr>
        <p:spPr>
          <a:xfrm>
            <a:off x="1370559" y="1010220"/>
            <a:ext cx="730075" cy="730492"/>
          </a:xfrm>
          <a:custGeom>
            <a:avLst/>
            <a:gdLst/>
            <a:ahLst/>
            <a:cxnLst/>
            <a:rect l="l" t="t" r="r" b="b"/>
            <a:pathLst>
              <a:path w="36826" h="36847" fill="none" extrusionOk="0">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w="28575"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862;p34">
            <a:extLst>
              <a:ext uri="{FF2B5EF4-FFF2-40B4-BE49-F238E27FC236}">
                <a16:creationId xmlns:a16="http://schemas.microsoft.com/office/drawing/2014/main" id="{DE73F2BC-C2E5-44F7-B908-DECAA529106E}"/>
              </a:ext>
            </a:extLst>
          </p:cNvPr>
          <p:cNvSpPr/>
          <p:nvPr/>
        </p:nvSpPr>
        <p:spPr>
          <a:xfrm>
            <a:off x="2322966" y="1228973"/>
            <a:ext cx="273367" cy="271047"/>
          </a:xfrm>
          <a:custGeom>
            <a:avLst/>
            <a:gdLst/>
            <a:ahLst/>
            <a:cxnLst/>
            <a:rect l="l" t="t" r="r" b="b"/>
            <a:pathLst>
              <a:path w="13789" h="13672" extrusionOk="0">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863;p34">
            <a:extLst>
              <a:ext uri="{FF2B5EF4-FFF2-40B4-BE49-F238E27FC236}">
                <a16:creationId xmlns:a16="http://schemas.microsoft.com/office/drawing/2014/main" id="{EFFCDB7F-3687-4EA2-952D-E5B5E65763E0}"/>
              </a:ext>
            </a:extLst>
          </p:cNvPr>
          <p:cNvSpPr/>
          <p:nvPr/>
        </p:nvSpPr>
        <p:spPr>
          <a:xfrm>
            <a:off x="2336229" y="1241126"/>
            <a:ext cx="155170" cy="140123"/>
          </a:xfrm>
          <a:custGeom>
            <a:avLst/>
            <a:gdLst/>
            <a:ahLst/>
            <a:cxnLst/>
            <a:rect l="l" t="t" r="r" b="b"/>
            <a:pathLst>
              <a:path w="7827" h="7068" extrusionOk="0">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864;p34">
            <a:extLst>
              <a:ext uri="{FF2B5EF4-FFF2-40B4-BE49-F238E27FC236}">
                <a16:creationId xmlns:a16="http://schemas.microsoft.com/office/drawing/2014/main" id="{2F792155-079E-4C3D-8B93-0B828367598B}"/>
              </a:ext>
            </a:extLst>
          </p:cNvPr>
          <p:cNvSpPr/>
          <p:nvPr/>
        </p:nvSpPr>
        <p:spPr>
          <a:xfrm>
            <a:off x="615596" y="1858106"/>
            <a:ext cx="283735" cy="176720"/>
          </a:xfrm>
          <a:custGeom>
            <a:avLst/>
            <a:gdLst/>
            <a:ahLst/>
            <a:cxnLst/>
            <a:rect l="l" t="t" r="r" b="b"/>
            <a:pathLst>
              <a:path w="14312" h="8914" extrusionOk="0">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865;p34">
            <a:extLst>
              <a:ext uri="{FF2B5EF4-FFF2-40B4-BE49-F238E27FC236}">
                <a16:creationId xmlns:a16="http://schemas.microsoft.com/office/drawing/2014/main" id="{A47242DD-D4A8-4C29-BD1C-5F9072D24298}"/>
              </a:ext>
            </a:extLst>
          </p:cNvPr>
          <p:cNvSpPr/>
          <p:nvPr/>
        </p:nvSpPr>
        <p:spPr>
          <a:xfrm>
            <a:off x="640060" y="1881737"/>
            <a:ext cx="85049" cy="32394"/>
          </a:xfrm>
          <a:custGeom>
            <a:avLst/>
            <a:gdLst/>
            <a:ahLst/>
            <a:cxnLst/>
            <a:rect l="l" t="t" r="r" b="b"/>
            <a:pathLst>
              <a:path w="4290" h="1634" extrusionOk="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866;p34">
            <a:extLst>
              <a:ext uri="{FF2B5EF4-FFF2-40B4-BE49-F238E27FC236}">
                <a16:creationId xmlns:a16="http://schemas.microsoft.com/office/drawing/2014/main" id="{AD96FE85-CFB6-4218-97D5-8C373763109C}"/>
              </a:ext>
            </a:extLst>
          </p:cNvPr>
          <p:cNvSpPr/>
          <p:nvPr/>
        </p:nvSpPr>
        <p:spPr>
          <a:xfrm>
            <a:off x="640060" y="1930686"/>
            <a:ext cx="85049" cy="80093"/>
          </a:xfrm>
          <a:custGeom>
            <a:avLst/>
            <a:gdLst/>
            <a:ahLst/>
            <a:cxnLst/>
            <a:rect l="l" t="t" r="r" b="b"/>
            <a:pathLst>
              <a:path w="4290" h="4040" extrusionOk="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867;p34">
            <a:extLst>
              <a:ext uri="{FF2B5EF4-FFF2-40B4-BE49-F238E27FC236}">
                <a16:creationId xmlns:a16="http://schemas.microsoft.com/office/drawing/2014/main" id="{429007F1-B80E-4761-BA4E-356EFF363D42}"/>
              </a:ext>
            </a:extLst>
          </p:cNvPr>
          <p:cNvSpPr/>
          <p:nvPr/>
        </p:nvSpPr>
        <p:spPr>
          <a:xfrm>
            <a:off x="745847" y="1886317"/>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868;p34">
            <a:extLst>
              <a:ext uri="{FF2B5EF4-FFF2-40B4-BE49-F238E27FC236}">
                <a16:creationId xmlns:a16="http://schemas.microsoft.com/office/drawing/2014/main" id="{BD569FCC-6771-497E-9922-3B70065E1417}"/>
              </a:ext>
            </a:extLst>
          </p:cNvPr>
          <p:cNvSpPr/>
          <p:nvPr/>
        </p:nvSpPr>
        <p:spPr>
          <a:xfrm>
            <a:off x="745847" y="1903724"/>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869;p34">
            <a:extLst>
              <a:ext uri="{FF2B5EF4-FFF2-40B4-BE49-F238E27FC236}">
                <a16:creationId xmlns:a16="http://schemas.microsoft.com/office/drawing/2014/main" id="{FD6DB093-0F54-4B18-B5EF-2FD000936004}"/>
              </a:ext>
            </a:extLst>
          </p:cNvPr>
          <p:cNvSpPr/>
          <p:nvPr/>
        </p:nvSpPr>
        <p:spPr>
          <a:xfrm>
            <a:off x="745847" y="1920734"/>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870;p34">
            <a:extLst>
              <a:ext uri="{FF2B5EF4-FFF2-40B4-BE49-F238E27FC236}">
                <a16:creationId xmlns:a16="http://schemas.microsoft.com/office/drawing/2014/main" id="{658B8F00-95FF-4BD7-ABEA-50ADE77FA742}"/>
              </a:ext>
            </a:extLst>
          </p:cNvPr>
          <p:cNvSpPr/>
          <p:nvPr/>
        </p:nvSpPr>
        <p:spPr>
          <a:xfrm>
            <a:off x="745847" y="1937744"/>
            <a:ext cx="133165" cy="20"/>
          </a:xfrm>
          <a:custGeom>
            <a:avLst/>
            <a:gdLst/>
            <a:ahLst/>
            <a:cxnLst/>
            <a:rect l="l" t="t" r="r" b="b"/>
            <a:pathLst>
              <a:path w="6717" h="1" fill="none" extrusionOk="0">
                <a:moveTo>
                  <a:pt x="0" y="1"/>
                </a:moveTo>
                <a:lnTo>
                  <a:pt x="6717" y="1"/>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871;p34">
            <a:extLst>
              <a:ext uri="{FF2B5EF4-FFF2-40B4-BE49-F238E27FC236}">
                <a16:creationId xmlns:a16="http://schemas.microsoft.com/office/drawing/2014/main" id="{F34DCA2B-BAD9-40E1-A7CC-1DBD44526156}"/>
              </a:ext>
            </a:extLst>
          </p:cNvPr>
          <p:cNvSpPr/>
          <p:nvPr/>
        </p:nvSpPr>
        <p:spPr>
          <a:xfrm>
            <a:off x="745847" y="1954754"/>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872;p34">
            <a:extLst>
              <a:ext uri="{FF2B5EF4-FFF2-40B4-BE49-F238E27FC236}">
                <a16:creationId xmlns:a16="http://schemas.microsoft.com/office/drawing/2014/main" id="{D6582D4E-799C-46D8-A607-6F7911FB7CB3}"/>
              </a:ext>
            </a:extLst>
          </p:cNvPr>
          <p:cNvSpPr/>
          <p:nvPr/>
        </p:nvSpPr>
        <p:spPr>
          <a:xfrm>
            <a:off x="745847" y="1971764"/>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873;p34">
            <a:extLst>
              <a:ext uri="{FF2B5EF4-FFF2-40B4-BE49-F238E27FC236}">
                <a16:creationId xmlns:a16="http://schemas.microsoft.com/office/drawing/2014/main" id="{3A677CA6-343F-451E-9EC7-BDD5956B7178}"/>
              </a:ext>
            </a:extLst>
          </p:cNvPr>
          <p:cNvSpPr/>
          <p:nvPr/>
        </p:nvSpPr>
        <p:spPr>
          <a:xfrm>
            <a:off x="745847" y="1989190"/>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874;p34">
            <a:extLst>
              <a:ext uri="{FF2B5EF4-FFF2-40B4-BE49-F238E27FC236}">
                <a16:creationId xmlns:a16="http://schemas.microsoft.com/office/drawing/2014/main" id="{F6B4276C-D2D8-4F7A-9A4A-E013D9E1F601}"/>
              </a:ext>
            </a:extLst>
          </p:cNvPr>
          <p:cNvSpPr/>
          <p:nvPr/>
        </p:nvSpPr>
        <p:spPr>
          <a:xfrm>
            <a:off x="745847" y="2006200"/>
            <a:ext cx="133165" cy="20"/>
          </a:xfrm>
          <a:custGeom>
            <a:avLst/>
            <a:gdLst/>
            <a:ahLst/>
            <a:cxnLst/>
            <a:rect l="l" t="t" r="r" b="b"/>
            <a:pathLst>
              <a:path w="6717" h="1" fill="none" extrusionOk="0">
                <a:moveTo>
                  <a:pt x="0" y="0"/>
                </a:moveTo>
                <a:lnTo>
                  <a:pt x="6717" y="0"/>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875;p34">
            <a:extLst>
              <a:ext uri="{FF2B5EF4-FFF2-40B4-BE49-F238E27FC236}">
                <a16:creationId xmlns:a16="http://schemas.microsoft.com/office/drawing/2014/main" id="{67AEBEE9-68A3-4638-8159-D72206F9CF44}"/>
              </a:ext>
            </a:extLst>
          </p:cNvPr>
          <p:cNvSpPr/>
          <p:nvPr/>
        </p:nvSpPr>
        <p:spPr>
          <a:xfrm>
            <a:off x="756216" y="1785089"/>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876;p34">
            <a:extLst>
              <a:ext uri="{FF2B5EF4-FFF2-40B4-BE49-F238E27FC236}">
                <a16:creationId xmlns:a16="http://schemas.microsoft.com/office/drawing/2014/main" id="{E0E47354-FBDC-44EF-8897-50C7BA17BE1C}"/>
              </a:ext>
            </a:extLst>
          </p:cNvPr>
          <p:cNvSpPr/>
          <p:nvPr/>
        </p:nvSpPr>
        <p:spPr>
          <a:xfrm>
            <a:off x="756216" y="1797123"/>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877;p34">
            <a:extLst>
              <a:ext uri="{FF2B5EF4-FFF2-40B4-BE49-F238E27FC236}">
                <a16:creationId xmlns:a16="http://schemas.microsoft.com/office/drawing/2014/main" id="{DA724953-580C-4B61-840E-A8749EE1F025}"/>
              </a:ext>
            </a:extLst>
          </p:cNvPr>
          <p:cNvSpPr/>
          <p:nvPr/>
        </p:nvSpPr>
        <p:spPr>
          <a:xfrm>
            <a:off x="756216" y="1808741"/>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878;p34">
            <a:extLst>
              <a:ext uri="{FF2B5EF4-FFF2-40B4-BE49-F238E27FC236}">
                <a16:creationId xmlns:a16="http://schemas.microsoft.com/office/drawing/2014/main" id="{50FD68BB-9AA9-4D9A-AC3D-EE466F45BF75}"/>
              </a:ext>
            </a:extLst>
          </p:cNvPr>
          <p:cNvSpPr/>
          <p:nvPr/>
        </p:nvSpPr>
        <p:spPr>
          <a:xfrm>
            <a:off x="756216" y="1750673"/>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879;p34">
            <a:extLst>
              <a:ext uri="{FF2B5EF4-FFF2-40B4-BE49-F238E27FC236}">
                <a16:creationId xmlns:a16="http://schemas.microsoft.com/office/drawing/2014/main" id="{8AC272AA-2A25-4823-9558-3514939B843A}"/>
              </a:ext>
            </a:extLst>
          </p:cNvPr>
          <p:cNvSpPr/>
          <p:nvPr/>
        </p:nvSpPr>
        <p:spPr>
          <a:xfrm>
            <a:off x="756216" y="1761874"/>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880;p34">
            <a:extLst>
              <a:ext uri="{FF2B5EF4-FFF2-40B4-BE49-F238E27FC236}">
                <a16:creationId xmlns:a16="http://schemas.microsoft.com/office/drawing/2014/main" id="{2D8C2CC9-E5B3-4466-B2DA-7BECC9FF1C1F}"/>
              </a:ext>
            </a:extLst>
          </p:cNvPr>
          <p:cNvSpPr/>
          <p:nvPr/>
        </p:nvSpPr>
        <p:spPr>
          <a:xfrm>
            <a:off x="756216" y="1773472"/>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881;p34">
            <a:extLst>
              <a:ext uri="{FF2B5EF4-FFF2-40B4-BE49-F238E27FC236}">
                <a16:creationId xmlns:a16="http://schemas.microsoft.com/office/drawing/2014/main" id="{C886D710-F6F6-4E5A-ABC9-FC2F8AF132EA}"/>
              </a:ext>
            </a:extLst>
          </p:cNvPr>
          <p:cNvSpPr/>
          <p:nvPr/>
        </p:nvSpPr>
        <p:spPr>
          <a:xfrm>
            <a:off x="756216" y="1715404"/>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882;p34">
            <a:extLst>
              <a:ext uri="{FF2B5EF4-FFF2-40B4-BE49-F238E27FC236}">
                <a16:creationId xmlns:a16="http://schemas.microsoft.com/office/drawing/2014/main" id="{FD250106-1C28-4925-8117-200C4814F34B}"/>
              </a:ext>
            </a:extLst>
          </p:cNvPr>
          <p:cNvSpPr/>
          <p:nvPr/>
        </p:nvSpPr>
        <p:spPr>
          <a:xfrm>
            <a:off x="756216" y="1726605"/>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883;p34">
            <a:extLst>
              <a:ext uri="{FF2B5EF4-FFF2-40B4-BE49-F238E27FC236}">
                <a16:creationId xmlns:a16="http://schemas.microsoft.com/office/drawing/2014/main" id="{EF0516CB-0EEF-43B1-AD7E-5FDBEC2BFAD9}"/>
              </a:ext>
            </a:extLst>
          </p:cNvPr>
          <p:cNvSpPr/>
          <p:nvPr/>
        </p:nvSpPr>
        <p:spPr>
          <a:xfrm>
            <a:off x="756216" y="1738639"/>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884;p34">
            <a:extLst>
              <a:ext uri="{FF2B5EF4-FFF2-40B4-BE49-F238E27FC236}">
                <a16:creationId xmlns:a16="http://schemas.microsoft.com/office/drawing/2014/main" id="{F09A4D83-EEFE-438C-AA98-301DA2180806}"/>
              </a:ext>
            </a:extLst>
          </p:cNvPr>
          <p:cNvSpPr/>
          <p:nvPr/>
        </p:nvSpPr>
        <p:spPr>
          <a:xfrm>
            <a:off x="756216" y="1680154"/>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885;p34">
            <a:extLst>
              <a:ext uri="{FF2B5EF4-FFF2-40B4-BE49-F238E27FC236}">
                <a16:creationId xmlns:a16="http://schemas.microsoft.com/office/drawing/2014/main" id="{2F40EC26-5F98-44BC-B8C3-C4BB5EB3E188}"/>
              </a:ext>
            </a:extLst>
          </p:cNvPr>
          <p:cNvSpPr/>
          <p:nvPr/>
        </p:nvSpPr>
        <p:spPr>
          <a:xfrm>
            <a:off x="756216" y="1691752"/>
            <a:ext cx="4163" cy="7078"/>
          </a:xfrm>
          <a:custGeom>
            <a:avLst/>
            <a:gdLst/>
            <a:ahLst/>
            <a:cxnLst/>
            <a:rect l="l" t="t" r="r" b="b"/>
            <a:pathLst>
              <a:path w="210" h="357" extrusionOk="0">
                <a:moveTo>
                  <a:pt x="0" y="1"/>
                </a:moveTo>
                <a:lnTo>
                  <a:pt x="209" y="1"/>
                </a:lnTo>
                <a:lnTo>
                  <a:pt x="209" y="357"/>
                </a:lnTo>
                <a:lnTo>
                  <a:pt x="0"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886;p34">
            <a:extLst>
              <a:ext uri="{FF2B5EF4-FFF2-40B4-BE49-F238E27FC236}">
                <a16:creationId xmlns:a16="http://schemas.microsoft.com/office/drawing/2014/main" id="{354537B9-B429-40F5-93EB-CEE9F045DA6E}"/>
              </a:ext>
            </a:extLst>
          </p:cNvPr>
          <p:cNvSpPr/>
          <p:nvPr/>
        </p:nvSpPr>
        <p:spPr>
          <a:xfrm>
            <a:off x="756216" y="1703370"/>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887;p34">
            <a:extLst>
              <a:ext uri="{FF2B5EF4-FFF2-40B4-BE49-F238E27FC236}">
                <a16:creationId xmlns:a16="http://schemas.microsoft.com/office/drawing/2014/main" id="{A4F9EEE5-8502-4CB1-848E-1803167C7138}"/>
              </a:ext>
            </a:extLst>
          </p:cNvPr>
          <p:cNvSpPr/>
          <p:nvPr/>
        </p:nvSpPr>
        <p:spPr>
          <a:xfrm>
            <a:off x="756216" y="1644885"/>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888;p34">
            <a:extLst>
              <a:ext uri="{FF2B5EF4-FFF2-40B4-BE49-F238E27FC236}">
                <a16:creationId xmlns:a16="http://schemas.microsoft.com/office/drawing/2014/main" id="{4F16383B-22BA-4262-932D-7001C32526CD}"/>
              </a:ext>
            </a:extLst>
          </p:cNvPr>
          <p:cNvSpPr/>
          <p:nvPr/>
        </p:nvSpPr>
        <p:spPr>
          <a:xfrm>
            <a:off x="756216" y="1656919"/>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889;p34">
            <a:extLst>
              <a:ext uri="{FF2B5EF4-FFF2-40B4-BE49-F238E27FC236}">
                <a16:creationId xmlns:a16="http://schemas.microsoft.com/office/drawing/2014/main" id="{EE9333DB-111E-4D3B-B2A2-6BBF45DFFC33}"/>
              </a:ext>
            </a:extLst>
          </p:cNvPr>
          <p:cNvSpPr/>
          <p:nvPr/>
        </p:nvSpPr>
        <p:spPr>
          <a:xfrm>
            <a:off x="756216" y="1668121"/>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890;p34">
            <a:extLst>
              <a:ext uri="{FF2B5EF4-FFF2-40B4-BE49-F238E27FC236}">
                <a16:creationId xmlns:a16="http://schemas.microsoft.com/office/drawing/2014/main" id="{CE75E2F0-E839-4F19-A249-9A6547535376}"/>
              </a:ext>
            </a:extLst>
          </p:cNvPr>
          <p:cNvSpPr/>
          <p:nvPr/>
        </p:nvSpPr>
        <p:spPr>
          <a:xfrm>
            <a:off x="756216" y="1610052"/>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891;p34">
            <a:extLst>
              <a:ext uri="{FF2B5EF4-FFF2-40B4-BE49-F238E27FC236}">
                <a16:creationId xmlns:a16="http://schemas.microsoft.com/office/drawing/2014/main" id="{7B47B252-ED0C-4887-BAFD-D7C7F05D74A5}"/>
              </a:ext>
            </a:extLst>
          </p:cNvPr>
          <p:cNvSpPr/>
          <p:nvPr/>
        </p:nvSpPr>
        <p:spPr>
          <a:xfrm>
            <a:off x="756216" y="1621650"/>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892;p34">
            <a:extLst>
              <a:ext uri="{FF2B5EF4-FFF2-40B4-BE49-F238E27FC236}">
                <a16:creationId xmlns:a16="http://schemas.microsoft.com/office/drawing/2014/main" id="{0EB55D60-318A-48A4-8944-8812C1479542}"/>
              </a:ext>
            </a:extLst>
          </p:cNvPr>
          <p:cNvSpPr/>
          <p:nvPr/>
        </p:nvSpPr>
        <p:spPr>
          <a:xfrm>
            <a:off x="756216" y="1633268"/>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893;p34">
            <a:extLst>
              <a:ext uri="{FF2B5EF4-FFF2-40B4-BE49-F238E27FC236}">
                <a16:creationId xmlns:a16="http://schemas.microsoft.com/office/drawing/2014/main" id="{AE3FA6ED-5D15-4AA8-B54C-DB97CE65B7FE}"/>
              </a:ext>
            </a:extLst>
          </p:cNvPr>
          <p:cNvSpPr/>
          <p:nvPr/>
        </p:nvSpPr>
        <p:spPr>
          <a:xfrm>
            <a:off x="754967" y="1574783"/>
            <a:ext cx="4580" cy="6661"/>
          </a:xfrm>
          <a:custGeom>
            <a:avLst/>
            <a:gdLst/>
            <a:ahLst/>
            <a:cxnLst/>
            <a:rect l="l" t="t" r="r" b="b"/>
            <a:pathLst>
              <a:path w="231" h="336" extrusionOk="0">
                <a:moveTo>
                  <a:pt x="42" y="335"/>
                </a:moveTo>
                <a:lnTo>
                  <a:pt x="231" y="335"/>
                </a:lnTo>
                <a:lnTo>
                  <a:pt x="210" y="1"/>
                </a:lnTo>
                <a:lnTo>
                  <a:pt x="0" y="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894;p34">
            <a:extLst>
              <a:ext uri="{FF2B5EF4-FFF2-40B4-BE49-F238E27FC236}">
                <a16:creationId xmlns:a16="http://schemas.microsoft.com/office/drawing/2014/main" id="{4416CD23-ECB1-4746-8495-5553E788A06A}"/>
              </a:ext>
            </a:extLst>
          </p:cNvPr>
          <p:cNvSpPr/>
          <p:nvPr/>
        </p:nvSpPr>
        <p:spPr>
          <a:xfrm>
            <a:off x="756216" y="1586817"/>
            <a:ext cx="3331" cy="6245"/>
          </a:xfrm>
          <a:custGeom>
            <a:avLst/>
            <a:gdLst/>
            <a:ahLst/>
            <a:cxnLst/>
            <a:rect l="l" t="t" r="r" b="b"/>
            <a:pathLst>
              <a:path w="168" h="315" extrusionOk="0">
                <a:moveTo>
                  <a:pt x="0" y="314"/>
                </a:moveTo>
                <a:lnTo>
                  <a:pt x="168" y="314"/>
                </a:lnTo>
                <a:lnTo>
                  <a:pt x="168" y="0"/>
                </a:lnTo>
                <a:lnTo>
                  <a:pt x="0" y="0"/>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895;p34">
            <a:extLst>
              <a:ext uri="{FF2B5EF4-FFF2-40B4-BE49-F238E27FC236}">
                <a16:creationId xmlns:a16="http://schemas.microsoft.com/office/drawing/2014/main" id="{214ABB61-DCBF-43B3-87E6-176BC873B961}"/>
              </a:ext>
            </a:extLst>
          </p:cNvPr>
          <p:cNvSpPr/>
          <p:nvPr/>
        </p:nvSpPr>
        <p:spPr>
          <a:xfrm>
            <a:off x="756216" y="1598019"/>
            <a:ext cx="4163" cy="7058"/>
          </a:xfrm>
          <a:custGeom>
            <a:avLst/>
            <a:gdLst/>
            <a:ahLst/>
            <a:cxnLst/>
            <a:rect l="l" t="t" r="r" b="b"/>
            <a:pathLst>
              <a:path w="210" h="356" extrusionOk="0">
                <a:moveTo>
                  <a:pt x="0" y="0"/>
                </a:moveTo>
                <a:lnTo>
                  <a:pt x="209" y="0"/>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896;p34">
            <a:extLst>
              <a:ext uri="{FF2B5EF4-FFF2-40B4-BE49-F238E27FC236}">
                <a16:creationId xmlns:a16="http://schemas.microsoft.com/office/drawing/2014/main" id="{676BB23C-80EC-48DC-8B0B-8DA9A257C104}"/>
              </a:ext>
            </a:extLst>
          </p:cNvPr>
          <p:cNvSpPr/>
          <p:nvPr/>
        </p:nvSpPr>
        <p:spPr>
          <a:xfrm>
            <a:off x="752052" y="1539534"/>
            <a:ext cx="4599" cy="7474"/>
          </a:xfrm>
          <a:custGeom>
            <a:avLst/>
            <a:gdLst/>
            <a:ahLst/>
            <a:cxnLst/>
            <a:rect l="l" t="t" r="r" b="b"/>
            <a:pathLst>
              <a:path w="232" h="377" extrusionOk="0">
                <a:moveTo>
                  <a:pt x="22" y="377"/>
                </a:moveTo>
                <a:lnTo>
                  <a:pt x="231" y="335"/>
                </a:lnTo>
                <a:lnTo>
                  <a:pt x="189" y="0"/>
                </a:lnTo>
                <a:lnTo>
                  <a:pt x="1" y="2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897;p34">
            <a:extLst>
              <a:ext uri="{FF2B5EF4-FFF2-40B4-BE49-F238E27FC236}">
                <a16:creationId xmlns:a16="http://schemas.microsoft.com/office/drawing/2014/main" id="{2BA07279-617E-4577-8244-D9A09D85285E}"/>
              </a:ext>
            </a:extLst>
          </p:cNvPr>
          <p:cNvSpPr/>
          <p:nvPr/>
        </p:nvSpPr>
        <p:spPr>
          <a:xfrm>
            <a:off x="753718" y="1551548"/>
            <a:ext cx="4580" cy="6661"/>
          </a:xfrm>
          <a:custGeom>
            <a:avLst/>
            <a:gdLst/>
            <a:ahLst/>
            <a:cxnLst/>
            <a:rect l="l" t="t" r="r" b="b"/>
            <a:pathLst>
              <a:path w="231" h="336" extrusionOk="0">
                <a:moveTo>
                  <a:pt x="42" y="336"/>
                </a:moveTo>
                <a:lnTo>
                  <a:pt x="231" y="315"/>
                </a:lnTo>
                <a:lnTo>
                  <a:pt x="168" y="1"/>
                </a:lnTo>
                <a:lnTo>
                  <a:pt x="1" y="2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898;p34">
            <a:extLst>
              <a:ext uri="{FF2B5EF4-FFF2-40B4-BE49-F238E27FC236}">
                <a16:creationId xmlns:a16="http://schemas.microsoft.com/office/drawing/2014/main" id="{20CFAB45-C392-4AD9-9297-46EADD8D98BC}"/>
              </a:ext>
            </a:extLst>
          </p:cNvPr>
          <p:cNvSpPr/>
          <p:nvPr/>
        </p:nvSpPr>
        <p:spPr>
          <a:xfrm>
            <a:off x="754550" y="1562749"/>
            <a:ext cx="4163" cy="7078"/>
          </a:xfrm>
          <a:custGeom>
            <a:avLst/>
            <a:gdLst/>
            <a:ahLst/>
            <a:cxnLst/>
            <a:rect l="l" t="t" r="r" b="b"/>
            <a:pathLst>
              <a:path w="210" h="357" extrusionOk="0">
                <a:moveTo>
                  <a:pt x="21" y="356"/>
                </a:moveTo>
                <a:lnTo>
                  <a:pt x="210" y="356"/>
                </a:lnTo>
                <a:lnTo>
                  <a:pt x="210" y="1"/>
                </a:lnTo>
                <a:lnTo>
                  <a:pt x="0" y="4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899;p34">
            <a:extLst>
              <a:ext uri="{FF2B5EF4-FFF2-40B4-BE49-F238E27FC236}">
                <a16:creationId xmlns:a16="http://schemas.microsoft.com/office/drawing/2014/main" id="{8B5C6066-235D-496A-BF2B-E94968517C3B}"/>
              </a:ext>
            </a:extLst>
          </p:cNvPr>
          <p:cNvSpPr/>
          <p:nvPr/>
        </p:nvSpPr>
        <p:spPr>
          <a:xfrm>
            <a:off x="743765" y="1505514"/>
            <a:ext cx="5412" cy="7058"/>
          </a:xfrm>
          <a:custGeom>
            <a:avLst/>
            <a:gdLst/>
            <a:ahLst/>
            <a:cxnLst/>
            <a:rect l="l" t="t" r="r" b="b"/>
            <a:pathLst>
              <a:path w="273" h="356" extrusionOk="0">
                <a:moveTo>
                  <a:pt x="105" y="356"/>
                </a:moveTo>
                <a:lnTo>
                  <a:pt x="272" y="314"/>
                </a:lnTo>
                <a:lnTo>
                  <a:pt x="210" y="0"/>
                </a:lnTo>
                <a:lnTo>
                  <a:pt x="0" y="4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900;p34">
            <a:extLst>
              <a:ext uri="{FF2B5EF4-FFF2-40B4-BE49-F238E27FC236}">
                <a16:creationId xmlns:a16="http://schemas.microsoft.com/office/drawing/2014/main" id="{4569EE87-5C0F-4D66-B801-7084567834DA}"/>
              </a:ext>
            </a:extLst>
          </p:cNvPr>
          <p:cNvSpPr/>
          <p:nvPr/>
        </p:nvSpPr>
        <p:spPr>
          <a:xfrm>
            <a:off x="746660" y="1516715"/>
            <a:ext cx="5412" cy="7474"/>
          </a:xfrm>
          <a:custGeom>
            <a:avLst/>
            <a:gdLst/>
            <a:ahLst/>
            <a:cxnLst/>
            <a:rect l="l" t="t" r="r" b="b"/>
            <a:pathLst>
              <a:path w="273" h="377" extrusionOk="0">
                <a:moveTo>
                  <a:pt x="85" y="377"/>
                </a:moveTo>
                <a:lnTo>
                  <a:pt x="273" y="314"/>
                </a:lnTo>
                <a:lnTo>
                  <a:pt x="189"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901;p34">
            <a:extLst>
              <a:ext uri="{FF2B5EF4-FFF2-40B4-BE49-F238E27FC236}">
                <a16:creationId xmlns:a16="http://schemas.microsoft.com/office/drawing/2014/main" id="{3FA11801-1642-4EB1-927B-79033611AA08}"/>
              </a:ext>
            </a:extLst>
          </p:cNvPr>
          <p:cNvSpPr/>
          <p:nvPr/>
        </p:nvSpPr>
        <p:spPr>
          <a:xfrm>
            <a:off x="749991" y="1528333"/>
            <a:ext cx="4580" cy="6641"/>
          </a:xfrm>
          <a:custGeom>
            <a:avLst/>
            <a:gdLst/>
            <a:ahLst/>
            <a:cxnLst/>
            <a:rect l="l" t="t" r="r" b="b"/>
            <a:pathLst>
              <a:path w="231" h="335" extrusionOk="0">
                <a:moveTo>
                  <a:pt x="42" y="335"/>
                </a:moveTo>
                <a:lnTo>
                  <a:pt x="230" y="314"/>
                </a:lnTo>
                <a:cubicBezTo>
                  <a:pt x="210" y="209"/>
                  <a:pt x="210" y="105"/>
                  <a:pt x="189" y="0"/>
                </a:cubicBezTo>
                <a:lnTo>
                  <a:pt x="0" y="42"/>
                </a:lnTo>
                <a:cubicBezTo>
                  <a:pt x="21" y="126"/>
                  <a:pt x="21" y="230"/>
                  <a:pt x="42" y="33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902;p34">
            <a:extLst>
              <a:ext uri="{FF2B5EF4-FFF2-40B4-BE49-F238E27FC236}">
                <a16:creationId xmlns:a16="http://schemas.microsoft.com/office/drawing/2014/main" id="{7ED41C69-D986-46B7-AE43-9E27C2400564}"/>
              </a:ext>
            </a:extLst>
          </p:cNvPr>
          <p:cNvSpPr/>
          <p:nvPr/>
        </p:nvSpPr>
        <p:spPr>
          <a:xfrm>
            <a:off x="731732" y="1472327"/>
            <a:ext cx="6245" cy="7078"/>
          </a:xfrm>
          <a:custGeom>
            <a:avLst/>
            <a:gdLst/>
            <a:ahLst/>
            <a:cxnLst/>
            <a:rect l="l" t="t" r="r" b="b"/>
            <a:pathLst>
              <a:path w="315" h="357" extrusionOk="0">
                <a:moveTo>
                  <a:pt x="126" y="356"/>
                </a:moveTo>
                <a:lnTo>
                  <a:pt x="315" y="272"/>
                </a:lnTo>
                <a:lnTo>
                  <a:pt x="168"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903;p34">
            <a:extLst>
              <a:ext uri="{FF2B5EF4-FFF2-40B4-BE49-F238E27FC236}">
                <a16:creationId xmlns:a16="http://schemas.microsoft.com/office/drawing/2014/main" id="{8235A0F7-E63B-41E9-A427-2AEA5EEE1639}"/>
              </a:ext>
            </a:extLst>
          </p:cNvPr>
          <p:cNvSpPr/>
          <p:nvPr/>
        </p:nvSpPr>
        <p:spPr>
          <a:xfrm>
            <a:off x="735875" y="1483111"/>
            <a:ext cx="6245" cy="7078"/>
          </a:xfrm>
          <a:custGeom>
            <a:avLst/>
            <a:gdLst/>
            <a:ahLst/>
            <a:cxnLst/>
            <a:rect l="l" t="t" r="r" b="b"/>
            <a:pathLst>
              <a:path w="315" h="357" extrusionOk="0">
                <a:moveTo>
                  <a:pt x="126" y="356"/>
                </a:moveTo>
                <a:lnTo>
                  <a:pt x="315" y="314"/>
                </a:lnTo>
                <a:lnTo>
                  <a:pt x="189" y="0"/>
                </a:lnTo>
                <a:lnTo>
                  <a:pt x="1"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904;p34">
            <a:extLst>
              <a:ext uri="{FF2B5EF4-FFF2-40B4-BE49-F238E27FC236}">
                <a16:creationId xmlns:a16="http://schemas.microsoft.com/office/drawing/2014/main" id="{88B15DA0-517C-481E-8DA0-CB8163EE9B7A}"/>
              </a:ext>
            </a:extLst>
          </p:cNvPr>
          <p:cNvSpPr/>
          <p:nvPr/>
        </p:nvSpPr>
        <p:spPr>
          <a:xfrm>
            <a:off x="740038" y="1493896"/>
            <a:ext cx="5829" cy="7494"/>
          </a:xfrm>
          <a:custGeom>
            <a:avLst/>
            <a:gdLst/>
            <a:ahLst/>
            <a:cxnLst/>
            <a:rect l="l" t="t" r="r" b="b"/>
            <a:pathLst>
              <a:path w="294" h="378" extrusionOk="0">
                <a:moveTo>
                  <a:pt x="105" y="377"/>
                </a:moveTo>
                <a:lnTo>
                  <a:pt x="293" y="314"/>
                </a:lnTo>
                <a:lnTo>
                  <a:pt x="188" y="0"/>
                </a:lnTo>
                <a:lnTo>
                  <a:pt x="0"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905;p34">
            <a:extLst>
              <a:ext uri="{FF2B5EF4-FFF2-40B4-BE49-F238E27FC236}">
                <a16:creationId xmlns:a16="http://schemas.microsoft.com/office/drawing/2014/main" id="{D9212E06-7148-4343-B18D-0F839810E05B}"/>
              </a:ext>
            </a:extLst>
          </p:cNvPr>
          <p:cNvSpPr/>
          <p:nvPr/>
        </p:nvSpPr>
        <p:spPr>
          <a:xfrm>
            <a:off x="715138" y="1441221"/>
            <a:ext cx="6661" cy="7058"/>
          </a:xfrm>
          <a:custGeom>
            <a:avLst/>
            <a:gdLst/>
            <a:ahLst/>
            <a:cxnLst/>
            <a:rect l="l" t="t" r="r" b="b"/>
            <a:pathLst>
              <a:path w="336" h="356" extrusionOk="0">
                <a:moveTo>
                  <a:pt x="147" y="356"/>
                </a:moveTo>
                <a:lnTo>
                  <a:pt x="335" y="272"/>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906;p34">
            <a:extLst>
              <a:ext uri="{FF2B5EF4-FFF2-40B4-BE49-F238E27FC236}">
                <a16:creationId xmlns:a16="http://schemas.microsoft.com/office/drawing/2014/main" id="{3B6CE9DC-3486-4419-AD4A-BF302E4970C8}"/>
              </a:ext>
            </a:extLst>
          </p:cNvPr>
          <p:cNvSpPr/>
          <p:nvPr/>
        </p:nvSpPr>
        <p:spPr>
          <a:xfrm>
            <a:off x="720947" y="1451589"/>
            <a:ext cx="6661" cy="7058"/>
          </a:xfrm>
          <a:custGeom>
            <a:avLst/>
            <a:gdLst/>
            <a:ahLst/>
            <a:cxnLst/>
            <a:rect l="l" t="t" r="r" b="b"/>
            <a:pathLst>
              <a:path w="336" h="356" extrusionOk="0">
                <a:moveTo>
                  <a:pt x="147" y="356"/>
                </a:moveTo>
                <a:lnTo>
                  <a:pt x="335" y="272"/>
                </a:lnTo>
                <a:cubicBezTo>
                  <a:pt x="294" y="168"/>
                  <a:pt x="231" y="63"/>
                  <a:pt x="189" y="0"/>
                </a:cubicBezTo>
                <a:lnTo>
                  <a:pt x="1" y="105"/>
                </a:lnTo>
                <a:cubicBezTo>
                  <a:pt x="84" y="147"/>
                  <a:pt x="126" y="251"/>
                  <a:pt x="147"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907;p34">
            <a:extLst>
              <a:ext uri="{FF2B5EF4-FFF2-40B4-BE49-F238E27FC236}">
                <a16:creationId xmlns:a16="http://schemas.microsoft.com/office/drawing/2014/main" id="{ED8C9AAF-CBDE-4666-A8E7-18268CE3C569}"/>
              </a:ext>
            </a:extLst>
          </p:cNvPr>
          <p:cNvSpPr/>
          <p:nvPr/>
        </p:nvSpPr>
        <p:spPr>
          <a:xfrm>
            <a:off x="726755" y="1461125"/>
            <a:ext cx="6245" cy="7890"/>
          </a:xfrm>
          <a:custGeom>
            <a:avLst/>
            <a:gdLst/>
            <a:ahLst/>
            <a:cxnLst/>
            <a:rect l="l" t="t" r="r" b="b"/>
            <a:pathLst>
              <a:path w="315" h="398" extrusionOk="0">
                <a:moveTo>
                  <a:pt x="126" y="398"/>
                </a:moveTo>
                <a:lnTo>
                  <a:pt x="314" y="314"/>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908;p34">
            <a:extLst>
              <a:ext uri="{FF2B5EF4-FFF2-40B4-BE49-F238E27FC236}">
                <a16:creationId xmlns:a16="http://schemas.microsoft.com/office/drawing/2014/main" id="{B811761E-A5A2-43DB-8BCF-7918F82B3A5A}"/>
              </a:ext>
            </a:extLst>
          </p:cNvPr>
          <p:cNvSpPr/>
          <p:nvPr/>
        </p:nvSpPr>
        <p:spPr>
          <a:xfrm>
            <a:off x="694817" y="1412177"/>
            <a:ext cx="7494" cy="7078"/>
          </a:xfrm>
          <a:custGeom>
            <a:avLst/>
            <a:gdLst/>
            <a:ahLst/>
            <a:cxnLst/>
            <a:rect l="l" t="t" r="r" b="b"/>
            <a:pathLst>
              <a:path w="378" h="357" extrusionOk="0">
                <a:moveTo>
                  <a:pt x="210" y="356"/>
                </a:moveTo>
                <a:lnTo>
                  <a:pt x="377" y="252"/>
                </a:lnTo>
                <a:lnTo>
                  <a:pt x="168" y="0"/>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909;p34">
            <a:extLst>
              <a:ext uri="{FF2B5EF4-FFF2-40B4-BE49-F238E27FC236}">
                <a16:creationId xmlns:a16="http://schemas.microsoft.com/office/drawing/2014/main" id="{1CEAB835-9B48-4DBE-97E5-42EE4741066D}"/>
              </a:ext>
            </a:extLst>
          </p:cNvPr>
          <p:cNvSpPr/>
          <p:nvPr/>
        </p:nvSpPr>
        <p:spPr>
          <a:xfrm>
            <a:off x="702291" y="1421296"/>
            <a:ext cx="6641" cy="7494"/>
          </a:xfrm>
          <a:custGeom>
            <a:avLst/>
            <a:gdLst/>
            <a:ahLst/>
            <a:cxnLst/>
            <a:rect l="l" t="t" r="r" b="b"/>
            <a:pathLst>
              <a:path w="335" h="378" extrusionOk="0">
                <a:moveTo>
                  <a:pt x="188" y="377"/>
                </a:moveTo>
                <a:lnTo>
                  <a:pt x="335" y="273"/>
                </a:lnTo>
                <a:lnTo>
                  <a:pt x="147" y="1"/>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910;p34">
            <a:extLst>
              <a:ext uri="{FF2B5EF4-FFF2-40B4-BE49-F238E27FC236}">
                <a16:creationId xmlns:a16="http://schemas.microsoft.com/office/drawing/2014/main" id="{6A61459C-444C-4356-9930-53BCF6C68144}"/>
              </a:ext>
            </a:extLst>
          </p:cNvPr>
          <p:cNvSpPr/>
          <p:nvPr/>
        </p:nvSpPr>
        <p:spPr>
          <a:xfrm>
            <a:off x="708913" y="1430852"/>
            <a:ext cx="6661" cy="7474"/>
          </a:xfrm>
          <a:custGeom>
            <a:avLst/>
            <a:gdLst/>
            <a:ahLst/>
            <a:cxnLst/>
            <a:rect l="l" t="t" r="r" b="b"/>
            <a:pathLst>
              <a:path w="336" h="377" extrusionOk="0">
                <a:moveTo>
                  <a:pt x="189" y="377"/>
                </a:moveTo>
                <a:lnTo>
                  <a:pt x="336" y="272"/>
                </a:lnTo>
                <a:lnTo>
                  <a:pt x="168"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911;p34">
            <a:extLst>
              <a:ext uri="{FF2B5EF4-FFF2-40B4-BE49-F238E27FC236}">
                <a16:creationId xmlns:a16="http://schemas.microsoft.com/office/drawing/2014/main" id="{81243ADB-459F-40FE-A73F-A7197D544AD3}"/>
              </a:ext>
            </a:extLst>
          </p:cNvPr>
          <p:cNvSpPr/>
          <p:nvPr/>
        </p:nvSpPr>
        <p:spPr>
          <a:xfrm>
            <a:off x="671582" y="1385631"/>
            <a:ext cx="7494" cy="7078"/>
          </a:xfrm>
          <a:custGeom>
            <a:avLst/>
            <a:gdLst/>
            <a:ahLst/>
            <a:cxnLst/>
            <a:rect l="l" t="t" r="r" b="b"/>
            <a:pathLst>
              <a:path w="378" h="357" extrusionOk="0">
                <a:moveTo>
                  <a:pt x="231" y="356"/>
                </a:moveTo>
                <a:lnTo>
                  <a:pt x="377" y="231"/>
                </a:lnTo>
                <a:lnTo>
                  <a:pt x="126" y="0"/>
                </a:lnTo>
                <a:lnTo>
                  <a:pt x="1" y="126"/>
                </a:lnTo>
                <a:cubicBezTo>
                  <a:pt x="84" y="231"/>
                  <a:pt x="168" y="293"/>
                  <a:pt x="231"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912;p34">
            <a:extLst>
              <a:ext uri="{FF2B5EF4-FFF2-40B4-BE49-F238E27FC236}">
                <a16:creationId xmlns:a16="http://schemas.microsoft.com/office/drawing/2014/main" id="{D6AA341F-0FCB-4D67-86C9-934926D475FA}"/>
              </a:ext>
            </a:extLst>
          </p:cNvPr>
          <p:cNvSpPr/>
          <p:nvPr/>
        </p:nvSpPr>
        <p:spPr>
          <a:xfrm>
            <a:off x="679889" y="1394334"/>
            <a:ext cx="7058" cy="7494"/>
          </a:xfrm>
          <a:custGeom>
            <a:avLst/>
            <a:gdLst/>
            <a:ahLst/>
            <a:cxnLst/>
            <a:rect l="l" t="t" r="r" b="b"/>
            <a:pathLst>
              <a:path w="356" h="378" extrusionOk="0">
                <a:moveTo>
                  <a:pt x="209" y="377"/>
                </a:moveTo>
                <a:lnTo>
                  <a:pt x="356" y="231"/>
                </a:lnTo>
                <a:lnTo>
                  <a:pt x="126" y="1"/>
                </a:lnTo>
                <a:lnTo>
                  <a:pt x="0"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913;p34">
            <a:extLst>
              <a:ext uri="{FF2B5EF4-FFF2-40B4-BE49-F238E27FC236}">
                <a16:creationId xmlns:a16="http://schemas.microsoft.com/office/drawing/2014/main" id="{1B0E68D0-86E6-4657-9334-9F2FC63A5F83}"/>
              </a:ext>
            </a:extLst>
          </p:cNvPr>
          <p:cNvSpPr/>
          <p:nvPr/>
        </p:nvSpPr>
        <p:spPr>
          <a:xfrm>
            <a:off x="687759" y="1402641"/>
            <a:ext cx="7078" cy="7890"/>
          </a:xfrm>
          <a:custGeom>
            <a:avLst/>
            <a:gdLst/>
            <a:ahLst/>
            <a:cxnLst/>
            <a:rect l="l" t="t" r="r" b="b"/>
            <a:pathLst>
              <a:path w="357" h="398" extrusionOk="0">
                <a:moveTo>
                  <a:pt x="210" y="398"/>
                </a:moveTo>
                <a:lnTo>
                  <a:pt x="356" y="272"/>
                </a:lnTo>
                <a:lnTo>
                  <a:pt x="126" y="0"/>
                </a:lnTo>
                <a:lnTo>
                  <a:pt x="1"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914;p34">
            <a:extLst>
              <a:ext uri="{FF2B5EF4-FFF2-40B4-BE49-F238E27FC236}">
                <a16:creationId xmlns:a16="http://schemas.microsoft.com/office/drawing/2014/main" id="{BE099106-9820-4731-9283-5B350687BF12}"/>
              </a:ext>
            </a:extLst>
          </p:cNvPr>
          <p:cNvSpPr/>
          <p:nvPr/>
        </p:nvSpPr>
        <p:spPr>
          <a:xfrm>
            <a:off x="645036" y="1362812"/>
            <a:ext cx="7494" cy="7078"/>
          </a:xfrm>
          <a:custGeom>
            <a:avLst/>
            <a:gdLst/>
            <a:ahLst/>
            <a:cxnLst/>
            <a:rect l="l" t="t" r="r" b="b"/>
            <a:pathLst>
              <a:path w="378" h="357" extrusionOk="0">
                <a:moveTo>
                  <a:pt x="273" y="356"/>
                </a:moveTo>
                <a:lnTo>
                  <a:pt x="377" y="210"/>
                </a:lnTo>
                <a:lnTo>
                  <a:pt x="105" y="1"/>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915;p34">
            <a:extLst>
              <a:ext uri="{FF2B5EF4-FFF2-40B4-BE49-F238E27FC236}">
                <a16:creationId xmlns:a16="http://schemas.microsoft.com/office/drawing/2014/main" id="{E2DED2E5-0EC2-4FD7-BE34-621846AA569C}"/>
              </a:ext>
            </a:extLst>
          </p:cNvPr>
          <p:cNvSpPr/>
          <p:nvPr/>
        </p:nvSpPr>
        <p:spPr>
          <a:xfrm>
            <a:off x="654156" y="1369870"/>
            <a:ext cx="7494" cy="7474"/>
          </a:xfrm>
          <a:custGeom>
            <a:avLst/>
            <a:gdLst/>
            <a:ahLst/>
            <a:cxnLst/>
            <a:rect l="l" t="t" r="r" b="b"/>
            <a:pathLst>
              <a:path w="378" h="377" extrusionOk="0">
                <a:moveTo>
                  <a:pt x="252" y="377"/>
                </a:moveTo>
                <a:lnTo>
                  <a:pt x="378" y="209"/>
                </a:lnTo>
                <a:cubicBezTo>
                  <a:pt x="315" y="147"/>
                  <a:pt x="231" y="63"/>
                  <a:pt x="126" y="0"/>
                </a:cubicBezTo>
                <a:lnTo>
                  <a:pt x="1" y="168"/>
                </a:lnTo>
                <a:cubicBezTo>
                  <a:pt x="85" y="209"/>
                  <a:pt x="168" y="293"/>
                  <a:pt x="252" y="377"/>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916;p34">
            <a:extLst>
              <a:ext uri="{FF2B5EF4-FFF2-40B4-BE49-F238E27FC236}">
                <a16:creationId xmlns:a16="http://schemas.microsoft.com/office/drawing/2014/main" id="{3A1F553D-D9E1-4064-8DED-7249BCB1CD9A}"/>
              </a:ext>
            </a:extLst>
          </p:cNvPr>
          <p:cNvSpPr/>
          <p:nvPr/>
        </p:nvSpPr>
        <p:spPr>
          <a:xfrm>
            <a:off x="662879" y="1377740"/>
            <a:ext cx="7890" cy="7494"/>
          </a:xfrm>
          <a:custGeom>
            <a:avLst/>
            <a:gdLst/>
            <a:ahLst/>
            <a:cxnLst/>
            <a:rect l="l" t="t" r="r" b="b"/>
            <a:pathLst>
              <a:path w="398" h="378" extrusionOk="0">
                <a:moveTo>
                  <a:pt x="251" y="377"/>
                </a:moveTo>
                <a:lnTo>
                  <a:pt x="398" y="231"/>
                </a:lnTo>
                <a:lnTo>
                  <a:pt x="126" y="1"/>
                </a:lnTo>
                <a:lnTo>
                  <a:pt x="0" y="16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917;p34">
            <a:extLst>
              <a:ext uri="{FF2B5EF4-FFF2-40B4-BE49-F238E27FC236}">
                <a16:creationId xmlns:a16="http://schemas.microsoft.com/office/drawing/2014/main" id="{E92C8339-5BD2-4460-A4C8-D63C3B7B9CCC}"/>
              </a:ext>
            </a:extLst>
          </p:cNvPr>
          <p:cNvSpPr/>
          <p:nvPr/>
        </p:nvSpPr>
        <p:spPr>
          <a:xfrm>
            <a:off x="615992" y="1343740"/>
            <a:ext cx="7494" cy="6641"/>
          </a:xfrm>
          <a:custGeom>
            <a:avLst/>
            <a:gdLst/>
            <a:ahLst/>
            <a:cxnLst/>
            <a:rect l="l" t="t" r="r" b="b"/>
            <a:pathLst>
              <a:path w="378" h="335" extrusionOk="0">
                <a:moveTo>
                  <a:pt x="273" y="335"/>
                </a:moveTo>
                <a:lnTo>
                  <a:pt x="378" y="147"/>
                </a:lnTo>
                <a:lnTo>
                  <a:pt x="85" y="0"/>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918;p34">
            <a:extLst>
              <a:ext uri="{FF2B5EF4-FFF2-40B4-BE49-F238E27FC236}">
                <a16:creationId xmlns:a16="http://schemas.microsoft.com/office/drawing/2014/main" id="{31629125-4E10-4C80-97D9-BA184F55A7C4}"/>
              </a:ext>
            </a:extLst>
          </p:cNvPr>
          <p:cNvSpPr/>
          <p:nvPr/>
        </p:nvSpPr>
        <p:spPr>
          <a:xfrm>
            <a:off x="625964" y="1349945"/>
            <a:ext cx="7890" cy="6245"/>
          </a:xfrm>
          <a:custGeom>
            <a:avLst/>
            <a:gdLst/>
            <a:ahLst/>
            <a:cxnLst/>
            <a:rect l="l" t="t" r="r" b="b"/>
            <a:pathLst>
              <a:path w="398" h="315" extrusionOk="0">
                <a:moveTo>
                  <a:pt x="272" y="315"/>
                </a:moveTo>
                <a:lnTo>
                  <a:pt x="398" y="147"/>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919;p34">
            <a:extLst>
              <a:ext uri="{FF2B5EF4-FFF2-40B4-BE49-F238E27FC236}">
                <a16:creationId xmlns:a16="http://schemas.microsoft.com/office/drawing/2014/main" id="{C8228A38-EEC3-4AF0-AED4-3E2210C780FA}"/>
              </a:ext>
            </a:extLst>
          </p:cNvPr>
          <p:cNvSpPr/>
          <p:nvPr/>
        </p:nvSpPr>
        <p:spPr>
          <a:xfrm>
            <a:off x="635916" y="1356171"/>
            <a:ext cx="7058" cy="6661"/>
          </a:xfrm>
          <a:custGeom>
            <a:avLst/>
            <a:gdLst/>
            <a:ahLst/>
            <a:cxnLst/>
            <a:rect l="l" t="t" r="r" b="b"/>
            <a:pathLst>
              <a:path w="356" h="336" extrusionOk="0">
                <a:moveTo>
                  <a:pt x="251" y="336"/>
                </a:moveTo>
                <a:lnTo>
                  <a:pt x="356" y="168"/>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920;p34">
            <a:extLst>
              <a:ext uri="{FF2B5EF4-FFF2-40B4-BE49-F238E27FC236}">
                <a16:creationId xmlns:a16="http://schemas.microsoft.com/office/drawing/2014/main" id="{4169D167-0DD1-4C61-95CC-72AB176EB7AA}"/>
              </a:ext>
            </a:extLst>
          </p:cNvPr>
          <p:cNvSpPr/>
          <p:nvPr/>
        </p:nvSpPr>
        <p:spPr>
          <a:xfrm>
            <a:off x="584470" y="1327959"/>
            <a:ext cx="7910" cy="6245"/>
          </a:xfrm>
          <a:custGeom>
            <a:avLst/>
            <a:gdLst/>
            <a:ahLst/>
            <a:cxnLst/>
            <a:rect l="l" t="t" r="r" b="b"/>
            <a:pathLst>
              <a:path w="399" h="315" extrusionOk="0">
                <a:moveTo>
                  <a:pt x="315" y="315"/>
                </a:moveTo>
                <a:lnTo>
                  <a:pt x="398" y="127"/>
                </a:lnTo>
                <a:cubicBezTo>
                  <a:pt x="294" y="85"/>
                  <a:pt x="189" y="22"/>
                  <a:pt x="84" y="1"/>
                </a:cubicBezTo>
                <a:lnTo>
                  <a:pt x="1" y="189"/>
                </a:lnTo>
                <a:cubicBezTo>
                  <a:pt x="105" y="210"/>
                  <a:pt x="210" y="273"/>
                  <a:pt x="315" y="31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921;p34">
            <a:extLst>
              <a:ext uri="{FF2B5EF4-FFF2-40B4-BE49-F238E27FC236}">
                <a16:creationId xmlns:a16="http://schemas.microsoft.com/office/drawing/2014/main" id="{A2650690-D062-4B0B-85F4-5CD893F67B6B}"/>
              </a:ext>
            </a:extLst>
          </p:cNvPr>
          <p:cNvSpPr/>
          <p:nvPr/>
        </p:nvSpPr>
        <p:spPr>
          <a:xfrm>
            <a:off x="595255" y="1332539"/>
            <a:ext cx="7494" cy="6225"/>
          </a:xfrm>
          <a:custGeom>
            <a:avLst/>
            <a:gdLst/>
            <a:ahLst/>
            <a:cxnLst/>
            <a:rect l="l" t="t" r="r" b="b"/>
            <a:pathLst>
              <a:path w="378" h="314" extrusionOk="0">
                <a:moveTo>
                  <a:pt x="294" y="314"/>
                </a:moveTo>
                <a:lnTo>
                  <a:pt x="377" y="168"/>
                </a:lnTo>
                <a:lnTo>
                  <a:pt x="84"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922;p34">
            <a:extLst>
              <a:ext uri="{FF2B5EF4-FFF2-40B4-BE49-F238E27FC236}">
                <a16:creationId xmlns:a16="http://schemas.microsoft.com/office/drawing/2014/main" id="{00FC377C-50A7-4A46-A69C-924DA8FCEB01}"/>
              </a:ext>
            </a:extLst>
          </p:cNvPr>
          <p:cNvSpPr/>
          <p:nvPr/>
        </p:nvSpPr>
        <p:spPr>
          <a:xfrm>
            <a:off x="605624" y="1337931"/>
            <a:ext cx="7910" cy="6225"/>
          </a:xfrm>
          <a:custGeom>
            <a:avLst/>
            <a:gdLst/>
            <a:ahLst/>
            <a:cxnLst/>
            <a:rect l="l" t="t" r="r" b="b"/>
            <a:pathLst>
              <a:path w="399" h="314" extrusionOk="0">
                <a:moveTo>
                  <a:pt x="294" y="314"/>
                </a:moveTo>
                <a:lnTo>
                  <a:pt x="398" y="147"/>
                </a:lnTo>
                <a:lnTo>
                  <a:pt x="85"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923;p34">
            <a:extLst>
              <a:ext uri="{FF2B5EF4-FFF2-40B4-BE49-F238E27FC236}">
                <a16:creationId xmlns:a16="http://schemas.microsoft.com/office/drawing/2014/main" id="{B28C8137-5BB4-4AF3-9D3F-9A6DD67D49A4}"/>
              </a:ext>
            </a:extLst>
          </p:cNvPr>
          <p:cNvSpPr/>
          <p:nvPr/>
        </p:nvSpPr>
        <p:spPr>
          <a:xfrm>
            <a:off x="551283" y="1316778"/>
            <a:ext cx="7494" cy="5412"/>
          </a:xfrm>
          <a:custGeom>
            <a:avLst/>
            <a:gdLst/>
            <a:ahLst/>
            <a:cxnLst/>
            <a:rect l="l" t="t" r="r" b="b"/>
            <a:pathLst>
              <a:path w="378" h="273" extrusionOk="0">
                <a:moveTo>
                  <a:pt x="315" y="272"/>
                </a:moveTo>
                <a:lnTo>
                  <a:pt x="378" y="105"/>
                </a:lnTo>
                <a:lnTo>
                  <a:pt x="64" y="0"/>
                </a:lnTo>
                <a:lnTo>
                  <a:pt x="1"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924;p34">
            <a:extLst>
              <a:ext uri="{FF2B5EF4-FFF2-40B4-BE49-F238E27FC236}">
                <a16:creationId xmlns:a16="http://schemas.microsoft.com/office/drawing/2014/main" id="{A7A42A71-114E-4AC7-ACE1-6944A31121D4}"/>
              </a:ext>
            </a:extLst>
          </p:cNvPr>
          <p:cNvSpPr/>
          <p:nvPr/>
        </p:nvSpPr>
        <p:spPr>
          <a:xfrm>
            <a:off x="562900" y="1319672"/>
            <a:ext cx="7078" cy="6245"/>
          </a:xfrm>
          <a:custGeom>
            <a:avLst/>
            <a:gdLst/>
            <a:ahLst/>
            <a:cxnLst/>
            <a:rect l="l" t="t" r="r" b="b"/>
            <a:pathLst>
              <a:path w="357" h="315" extrusionOk="0">
                <a:moveTo>
                  <a:pt x="315" y="314"/>
                </a:moveTo>
                <a:lnTo>
                  <a:pt x="356" y="126"/>
                </a:lnTo>
                <a:lnTo>
                  <a:pt x="43" y="0"/>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925;p34">
            <a:extLst>
              <a:ext uri="{FF2B5EF4-FFF2-40B4-BE49-F238E27FC236}">
                <a16:creationId xmlns:a16="http://schemas.microsoft.com/office/drawing/2014/main" id="{823DCAB8-2A88-4C68-B9D7-7F4937A5C736}"/>
              </a:ext>
            </a:extLst>
          </p:cNvPr>
          <p:cNvSpPr/>
          <p:nvPr/>
        </p:nvSpPr>
        <p:spPr>
          <a:xfrm>
            <a:off x="573685" y="1323816"/>
            <a:ext cx="7078" cy="5829"/>
          </a:xfrm>
          <a:custGeom>
            <a:avLst/>
            <a:gdLst/>
            <a:ahLst/>
            <a:cxnLst/>
            <a:rect l="l" t="t" r="r" b="b"/>
            <a:pathLst>
              <a:path w="357" h="294" extrusionOk="0">
                <a:moveTo>
                  <a:pt x="315" y="294"/>
                </a:moveTo>
                <a:lnTo>
                  <a:pt x="356" y="105"/>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926;p34">
            <a:extLst>
              <a:ext uri="{FF2B5EF4-FFF2-40B4-BE49-F238E27FC236}">
                <a16:creationId xmlns:a16="http://schemas.microsoft.com/office/drawing/2014/main" id="{D48D74B3-D698-465E-BD36-F17B66ADB2BF}"/>
              </a:ext>
            </a:extLst>
          </p:cNvPr>
          <p:cNvSpPr/>
          <p:nvPr/>
        </p:nvSpPr>
        <p:spPr>
          <a:xfrm>
            <a:off x="517282" y="1309720"/>
            <a:ext cx="7058" cy="4996"/>
          </a:xfrm>
          <a:custGeom>
            <a:avLst/>
            <a:gdLst/>
            <a:ahLst/>
            <a:cxnLst/>
            <a:rect l="l" t="t" r="r" b="b"/>
            <a:pathLst>
              <a:path w="356" h="252" extrusionOk="0">
                <a:moveTo>
                  <a:pt x="335" y="251"/>
                </a:moveTo>
                <a:lnTo>
                  <a:pt x="356" y="63"/>
                </a:lnTo>
                <a:lnTo>
                  <a:pt x="21" y="0"/>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927;p34">
            <a:extLst>
              <a:ext uri="{FF2B5EF4-FFF2-40B4-BE49-F238E27FC236}">
                <a16:creationId xmlns:a16="http://schemas.microsoft.com/office/drawing/2014/main" id="{D90FB409-9FA5-4E78-875A-920478E41967}"/>
              </a:ext>
            </a:extLst>
          </p:cNvPr>
          <p:cNvSpPr/>
          <p:nvPr/>
        </p:nvSpPr>
        <p:spPr>
          <a:xfrm>
            <a:off x="528900" y="1311385"/>
            <a:ext cx="7058" cy="5412"/>
          </a:xfrm>
          <a:custGeom>
            <a:avLst/>
            <a:gdLst/>
            <a:ahLst/>
            <a:cxnLst/>
            <a:rect l="l" t="t" r="r" b="b"/>
            <a:pathLst>
              <a:path w="356" h="273" extrusionOk="0">
                <a:moveTo>
                  <a:pt x="314" y="272"/>
                </a:moveTo>
                <a:lnTo>
                  <a:pt x="356" y="63"/>
                </a:lnTo>
                <a:lnTo>
                  <a:pt x="42" y="0"/>
                </a:lnTo>
                <a:lnTo>
                  <a:pt x="0"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928;p34">
            <a:extLst>
              <a:ext uri="{FF2B5EF4-FFF2-40B4-BE49-F238E27FC236}">
                <a16:creationId xmlns:a16="http://schemas.microsoft.com/office/drawing/2014/main" id="{7AC0C6BA-47F7-4CA6-9086-91C8B07874FC}"/>
              </a:ext>
            </a:extLst>
          </p:cNvPr>
          <p:cNvSpPr/>
          <p:nvPr/>
        </p:nvSpPr>
        <p:spPr>
          <a:xfrm>
            <a:off x="540081" y="1313863"/>
            <a:ext cx="7078" cy="5412"/>
          </a:xfrm>
          <a:custGeom>
            <a:avLst/>
            <a:gdLst/>
            <a:ahLst/>
            <a:cxnLst/>
            <a:rect l="l" t="t" r="r" b="b"/>
            <a:pathLst>
              <a:path w="357" h="273" extrusionOk="0">
                <a:moveTo>
                  <a:pt x="336" y="273"/>
                </a:moveTo>
                <a:lnTo>
                  <a:pt x="357" y="84"/>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929;p34">
            <a:extLst>
              <a:ext uri="{FF2B5EF4-FFF2-40B4-BE49-F238E27FC236}">
                <a16:creationId xmlns:a16="http://schemas.microsoft.com/office/drawing/2014/main" id="{F16AABFB-9B2F-40C3-9813-B2B03D848912}"/>
              </a:ext>
            </a:extLst>
          </p:cNvPr>
          <p:cNvSpPr/>
          <p:nvPr/>
        </p:nvSpPr>
        <p:spPr>
          <a:xfrm>
            <a:off x="482430" y="1307222"/>
            <a:ext cx="6661" cy="4183"/>
          </a:xfrm>
          <a:custGeom>
            <a:avLst/>
            <a:gdLst/>
            <a:ahLst/>
            <a:cxnLst/>
            <a:rect l="l" t="t" r="r" b="b"/>
            <a:pathLst>
              <a:path w="336" h="211" extrusionOk="0">
                <a:moveTo>
                  <a:pt x="335" y="210"/>
                </a:moveTo>
                <a:lnTo>
                  <a:pt x="335" y="1"/>
                </a:lnTo>
                <a:lnTo>
                  <a:pt x="1" y="1"/>
                </a:lnTo>
                <a:lnTo>
                  <a:pt x="1" y="189"/>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930;p34">
            <a:extLst>
              <a:ext uri="{FF2B5EF4-FFF2-40B4-BE49-F238E27FC236}">
                <a16:creationId xmlns:a16="http://schemas.microsoft.com/office/drawing/2014/main" id="{78FCC10E-D88F-4777-91DB-A3204AB448B8}"/>
              </a:ext>
            </a:extLst>
          </p:cNvPr>
          <p:cNvSpPr/>
          <p:nvPr/>
        </p:nvSpPr>
        <p:spPr>
          <a:xfrm>
            <a:off x="494464" y="1307638"/>
            <a:ext cx="6661" cy="4163"/>
          </a:xfrm>
          <a:custGeom>
            <a:avLst/>
            <a:gdLst/>
            <a:ahLst/>
            <a:cxnLst/>
            <a:rect l="l" t="t" r="r" b="b"/>
            <a:pathLst>
              <a:path w="336" h="210" extrusionOk="0">
                <a:moveTo>
                  <a:pt x="314" y="210"/>
                </a:moveTo>
                <a:lnTo>
                  <a:pt x="335" y="1"/>
                </a:lnTo>
                <a:lnTo>
                  <a:pt x="0" y="1"/>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931;p34">
            <a:extLst>
              <a:ext uri="{FF2B5EF4-FFF2-40B4-BE49-F238E27FC236}">
                <a16:creationId xmlns:a16="http://schemas.microsoft.com/office/drawing/2014/main" id="{CB448734-1165-4D00-8750-422FB337C288}"/>
              </a:ext>
            </a:extLst>
          </p:cNvPr>
          <p:cNvSpPr/>
          <p:nvPr/>
        </p:nvSpPr>
        <p:spPr>
          <a:xfrm>
            <a:off x="505249" y="1308887"/>
            <a:ext cx="7078" cy="4163"/>
          </a:xfrm>
          <a:custGeom>
            <a:avLst/>
            <a:gdLst/>
            <a:ahLst/>
            <a:cxnLst/>
            <a:rect l="l" t="t" r="r" b="b"/>
            <a:pathLst>
              <a:path w="357" h="210" extrusionOk="0">
                <a:moveTo>
                  <a:pt x="335" y="210"/>
                </a:moveTo>
                <a:lnTo>
                  <a:pt x="356" y="21"/>
                </a:lnTo>
                <a:cubicBezTo>
                  <a:pt x="251" y="0"/>
                  <a:pt x="147" y="0"/>
                  <a:pt x="21" y="0"/>
                </a:cubicBezTo>
                <a:lnTo>
                  <a:pt x="0" y="189"/>
                </a:lnTo>
                <a:cubicBezTo>
                  <a:pt x="126" y="147"/>
                  <a:pt x="231" y="189"/>
                  <a:pt x="335" y="210"/>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932;p34">
            <a:extLst>
              <a:ext uri="{FF2B5EF4-FFF2-40B4-BE49-F238E27FC236}">
                <a16:creationId xmlns:a16="http://schemas.microsoft.com/office/drawing/2014/main" id="{2251B704-4146-4A6D-BCE2-0D7FA68DDAA4}"/>
              </a:ext>
            </a:extLst>
          </p:cNvPr>
          <p:cNvSpPr/>
          <p:nvPr/>
        </p:nvSpPr>
        <p:spPr>
          <a:xfrm>
            <a:off x="3376051" y="1394262"/>
            <a:ext cx="36184" cy="36238"/>
          </a:xfrm>
          <a:custGeom>
            <a:avLst/>
            <a:gdLst/>
            <a:ahLst/>
            <a:cxnLst/>
            <a:rect l="l" t="t" r="r" b="b"/>
            <a:pathLst>
              <a:path w="628" h="629" extrusionOk="0">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933;p34">
            <a:extLst>
              <a:ext uri="{FF2B5EF4-FFF2-40B4-BE49-F238E27FC236}">
                <a16:creationId xmlns:a16="http://schemas.microsoft.com/office/drawing/2014/main" id="{C009D250-8C9A-452C-BD66-91160383A33B}"/>
              </a:ext>
            </a:extLst>
          </p:cNvPr>
          <p:cNvSpPr/>
          <p:nvPr/>
        </p:nvSpPr>
        <p:spPr>
          <a:xfrm>
            <a:off x="3327825" y="1319539"/>
            <a:ext cx="132635" cy="26559"/>
          </a:xfrm>
          <a:custGeom>
            <a:avLst/>
            <a:gdLst/>
            <a:ahLst/>
            <a:cxnLst/>
            <a:rect l="l" t="t" r="r" b="b"/>
            <a:pathLst>
              <a:path w="2302" h="461" fill="none" extrusionOk="0">
                <a:moveTo>
                  <a:pt x="2302" y="461"/>
                </a:moveTo>
                <a:cubicBezTo>
                  <a:pt x="2009" y="168"/>
                  <a:pt x="1590" y="1"/>
                  <a:pt x="1151" y="1"/>
                </a:cubicBezTo>
                <a:cubicBezTo>
                  <a:pt x="712" y="1"/>
                  <a:pt x="293" y="168"/>
                  <a:pt x="0"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934;p34">
            <a:extLst>
              <a:ext uri="{FF2B5EF4-FFF2-40B4-BE49-F238E27FC236}">
                <a16:creationId xmlns:a16="http://schemas.microsoft.com/office/drawing/2014/main" id="{AB7A1EFD-CA5A-4464-B70F-CF147993BAEE}"/>
              </a:ext>
            </a:extLst>
          </p:cNvPr>
          <p:cNvSpPr/>
          <p:nvPr/>
        </p:nvSpPr>
        <p:spPr>
          <a:xfrm>
            <a:off x="3356749" y="1359349"/>
            <a:ext cx="74787" cy="15728"/>
          </a:xfrm>
          <a:custGeom>
            <a:avLst/>
            <a:gdLst/>
            <a:ahLst/>
            <a:cxnLst/>
            <a:rect l="l" t="t" r="r" b="b"/>
            <a:pathLst>
              <a:path w="1298" h="273" fill="none" extrusionOk="0">
                <a:moveTo>
                  <a:pt x="0" y="272"/>
                </a:moveTo>
                <a:cubicBezTo>
                  <a:pt x="147" y="105"/>
                  <a:pt x="377" y="0"/>
                  <a:pt x="649" y="0"/>
                </a:cubicBezTo>
                <a:cubicBezTo>
                  <a:pt x="900" y="0"/>
                  <a:pt x="1151" y="105"/>
                  <a:pt x="1298"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935;p34">
            <a:extLst>
              <a:ext uri="{FF2B5EF4-FFF2-40B4-BE49-F238E27FC236}">
                <a16:creationId xmlns:a16="http://schemas.microsoft.com/office/drawing/2014/main" id="{1AAD2480-270E-48B1-9CFD-0FB388DF1467}"/>
              </a:ext>
            </a:extLst>
          </p:cNvPr>
          <p:cNvSpPr/>
          <p:nvPr/>
        </p:nvSpPr>
        <p:spPr>
          <a:xfrm>
            <a:off x="3356749" y="1359349"/>
            <a:ext cx="74787" cy="15728"/>
          </a:xfrm>
          <a:custGeom>
            <a:avLst/>
            <a:gdLst/>
            <a:ahLst/>
            <a:cxnLst/>
            <a:rect l="l" t="t" r="r" b="b"/>
            <a:pathLst>
              <a:path w="1298" h="273" fill="none" extrusionOk="0">
                <a:moveTo>
                  <a:pt x="1298" y="272"/>
                </a:moveTo>
                <a:cubicBezTo>
                  <a:pt x="1151" y="105"/>
                  <a:pt x="900" y="0"/>
                  <a:pt x="649" y="0"/>
                </a:cubicBezTo>
                <a:cubicBezTo>
                  <a:pt x="377" y="0"/>
                  <a:pt x="147" y="105"/>
                  <a:pt x="0"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936;p34">
            <a:extLst>
              <a:ext uri="{FF2B5EF4-FFF2-40B4-BE49-F238E27FC236}">
                <a16:creationId xmlns:a16="http://schemas.microsoft.com/office/drawing/2014/main" id="{EBAA1795-54ED-424C-B475-F0ACE94E0F4B}"/>
              </a:ext>
            </a:extLst>
          </p:cNvPr>
          <p:cNvSpPr/>
          <p:nvPr/>
        </p:nvSpPr>
        <p:spPr>
          <a:xfrm>
            <a:off x="3296481" y="1278577"/>
            <a:ext cx="192903" cy="38600"/>
          </a:xfrm>
          <a:custGeom>
            <a:avLst/>
            <a:gdLst/>
            <a:ahLst/>
            <a:cxnLst/>
            <a:rect l="l" t="t" r="r" b="b"/>
            <a:pathLst>
              <a:path w="3348" h="670" fill="none" extrusionOk="0">
                <a:moveTo>
                  <a:pt x="3348" y="670"/>
                </a:moveTo>
                <a:cubicBezTo>
                  <a:pt x="2929" y="251"/>
                  <a:pt x="2323" y="0"/>
                  <a:pt x="1674" y="0"/>
                </a:cubicBezTo>
                <a:cubicBezTo>
                  <a:pt x="1004" y="0"/>
                  <a:pt x="440" y="251"/>
                  <a:pt x="0" y="670"/>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937;p34">
            <a:extLst>
              <a:ext uri="{FF2B5EF4-FFF2-40B4-BE49-F238E27FC236}">
                <a16:creationId xmlns:a16="http://schemas.microsoft.com/office/drawing/2014/main" id="{4ADBC01A-4D0D-4D2B-AED5-EE7500EDACA2}"/>
              </a:ext>
            </a:extLst>
          </p:cNvPr>
          <p:cNvSpPr/>
          <p:nvPr/>
        </p:nvSpPr>
        <p:spPr>
          <a:xfrm>
            <a:off x="3327825" y="1319539"/>
            <a:ext cx="132635" cy="26559"/>
          </a:xfrm>
          <a:custGeom>
            <a:avLst/>
            <a:gdLst/>
            <a:ahLst/>
            <a:cxnLst/>
            <a:rect l="l" t="t" r="r" b="b"/>
            <a:pathLst>
              <a:path w="2302" h="461" fill="none" extrusionOk="0">
                <a:moveTo>
                  <a:pt x="0" y="461"/>
                </a:moveTo>
                <a:cubicBezTo>
                  <a:pt x="293" y="168"/>
                  <a:pt x="712" y="1"/>
                  <a:pt x="1151" y="1"/>
                </a:cubicBezTo>
                <a:cubicBezTo>
                  <a:pt x="1590" y="1"/>
                  <a:pt x="2009" y="168"/>
                  <a:pt x="2302"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938;p34">
            <a:extLst>
              <a:ext uri="{FF2B5EF4-FFF2-40B4-BE49-F238E27FC236}">
                <a16:creationId xmlns:a16="http://schemas.microsoft.com/office/drawing/2014/main" id="{A48646BD-F666-432F-B72C-7F026F1C170E}"/>
              </a:ext>
            </a:extLst>
          </p:cNvPr>
          <p:cNvSpPr/>
          <p:nvPr/>
        </p:nvSpPr>
        <p:spPr>
          <a:xfrm>
            <a:off x="3713837" y="2161333"/>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939;p34">
            <a:extLst>
              <a:ext uri="{FF2B5EF4-FFF2-40B4-BE49-F238E27FC236}">
                <a16:creationId xmlns:a16="http://schemas.microsoft.com/office/drawing/2014/main" id="{3D81753B-7E8B-4240-B7C2-AE10AE54532D}"/>
              </a:ext>
            </a:extLst>
          </p:cNvPr>
          <p:cNvSpPr/>
          <p:nvPr/>
        </p:nvSpPr>
        <p:spPr>
          <a:xfrm>
            <a:off x="3713837" y="2148882"/>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940;p34">
            <a:extLst>
              <a:ext uri="{FF2B5EF4-FFF2-40B4-BE49-F238E27FC236}">
                <a16:creationId xmlns:a16="http://schemas.microsoft.com/office/drawing/2014/main" id="{F43B4BE3-5530-4B6A-AD55-266DDA5ABB2A}"/>
              </a:ext>
            </a:extLst>
          </p:cNvPr>
          <p:cNvSpPr/>
          <p:nvPr/>
        </p:nvSpPr>
        <p:spPr>
          <a:xfrm>
            <a:off x="3713837" y="2136452"/>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941;p34">
            <a:extLst>
              <a:ext uri="{FF2B5EF4-FFF2-40B4-BE49-F238E27FC236}">
                <a16:creationId xmlns:a16="http://schemas.microsoft.com/office/drawing/2014/main" id="{AF99540C-8BE9-4CC3-888D-B1B820FAF2BF}"/>
              </a:ext>
            </a:extLst>
          </p:cNvPr>
          <p:cNvSpPr/>
          <p:nvPr/>
        </p:nvSpPr>
        <p:spPr>
          <a:xfrm>
            <a:off x="3713837" y="2198664"/>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942;p34">
            <a:extLst>
              <a:ext uri="{FF2B5EF4-FFF2-40B4-BE49-F238E27FC236}">
                <a16:creationId xmlns:a16="http://schemas.microsoft.com/office/drawing/2014/main" id="{C6440CF8-A1B2-4555-AA23-464E64FBE78F}"/>
              </a:ext>
            </a:extLst>
          </p:cNvPr>
          <p:cNvSpPr/>
          <p:nvPr/>
        </p:nvSpPr>
        <p:spPr>
          <a:xfrm>
            <a:off x="3713837" y="2186213"/>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943;p34">
            <a:extLst>
              <a:ext uri="{FF2B5EF4-FFF2-40B4-BE49-F238E27FC236}">
                <a16:creationId xmlns:a16="http://schemas.microsoft.com/office/drawing/2014/main" id="{F6F46AED-DFA7-4864-AC76-70F577687CFB}"/>
              </a:ext>
            </a:extLst>
          </p:cNvPr>
          <p:cNvSpPr/>
          <p:nvPr/>
        </p:nvSpPr>
        <p:spPr>
          <a:xfrm>
            <a:off x="3713837" y="2173783"/>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944;p34">
            <a:extLst>
              <a:ext uri="{FF2B5EF4-FFF2-40B4-BE49-F238E27FC236}">
                <a16:creationId xmlns:a16="http://schemas.microsoft.com/office/drawing/2014/main" id="{B8702CB2-893F-4BC5-8786-5A9BE8BE46D1}"/>
              </a:ext>
            </a:extLst>
          </p:cNvPr>
          <p:cNvSpPr/>
          <p:nvPr/>
        </p:nvSpPr>
        <p:spPr>
          <a:xfrm>
            <a:off x="3713837" y="2236411"/>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945;p34">
            <a:extLst>
              <a:ext uri="{FF2B5EF4-FFF2-40B4-BE49-F238E27FC236}">
                <a16:creationId xmlns:a16="http://schemas.microsoft.com/office/drawing/2014/main" id="{BAB271BD-34FC-4369-AA68-E3D1DEE33CF3}"/>
              </a:ext>
            </a:extLst>
          </p:cNvPr>
          <p:cNvSpPr/>
          <p:nvPr/>
        </p:nvSpPr>
        <p:spPr>
          <a:xfrm>
            <a:off x="3713837" y="2223961"/>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946;p34">
            <a:extLst>
              <a:ext uri="{FF2B5EF4-FFF2-40B4-BE49-F238E27FC236}">
                <a16:creationId xmlns:a16="http://schemas.microsoft.com/office/drawing/2014/main" id="{DACFB640-5442-4141-B870-3E1D7B22F72E}"/>
              </a:ext>
            </a:extLst>
          </p:cNvPr>
          <p:cNvSpPr/>
          <p:nvPr/>
        </p:nvSpPr>
        <p:spPr>
          <a:xfrm>
            <a:off x="3713837" y="2211530"/>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947;p34">
            <a:extLst>
              <a:ext uri="{FF2B5EF4-FFF2-40B4-BE49-F238E27FC236}">
                <a16:creationId xmlns:a16="http://schemas.microsoft.com/office/drawing/2014/main" id="{7D576EC4-D958-4F24-8BD5-DB59AF0CFCA9}"/>
              </a:ext>
            </a:extLst>
          </p:cNvPr>
          <p:cNvSpPr/>
          <p:nvPr/>
        </p:nvSpPr>
        <p:spPr>
          <a:xfrm>
            <a:off x="3713837" y="2273742"/>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948;p34">
            <a:extLst>
              <a:ext uri="{FF2B5EF4-FFF2-40B4-BE49-F238E27FC236}">
                <a16:creationId xmlns:a16="http://schemas.microsoft.com/office/drawing/2014/main" id="{E18845BB-F2D8-4657-9A36-88446EB240C8}"/>
              </a:ext>
            </a:extLst>
          </p:cNvPr>
          <p:cNvSpPr/>
          <p:nvPr/>
        </p:nvSpPr>
        <p:spPr>
          <a:xfrm>
            <a:off x="3713837" y="2261311"/>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949;p34">
            <a:extLst>
              <a:ext uri="{FF2B5EF4-FFF2-40B4-BE49-F238E27FC236}">
                <a16:creationId xmlns:a16="http://schemas.microsoft.com/office/drawing/2014/main" id="{0369D932-91B1-4077-BE2A-4F98227D105F}"/>
              </a:ext>
            </a:extLst>
          </p:cNvPr>
          <p:cNvSpPr/>
          <p:nvPr/>
        </p:nvSpPr>
        <p:spPr>
          <a:xfrm>
            <a:off x="3713837" y="2248861"/>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950;p34">
            <a:extLst>
              <a:ext uri="{FF2B5EF4-FFF2-40B4-BE49-F238E27FC236}">
                <a16:creationId xmlns:a16="http://schemas.microsoft.com/office/drawing/2014/main" id="{FFCB817C-6727-4E1E-9057-0892F65327C0}"/>
              </a:ext>
            </a:extLst>
          </p:cNvPr>
          <p:cNvSpPr/>
          <p:nvPr/>
        </p:nvSpPr>
        <p:spPr>
          <a:xfrm>
            <a:off x="3713837" y="2311073"/>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951;p34">
            <a:extLst>
              <a:ext uri="{FF2B5EF4-FFF2-40B4-BE49-F238E27FC236}">
                <a16:creationId xmlns:a16="http://schemas.microsoft.com/office/drawing/2014/main" id="{CF7DEDF3-BF01-45FD-9E85-6FA9ADF3C01B}"/>
              </a:ext>
            </a:extLst>
          </p:cNvPr>
          <p:cNvSpPr/>
          <p:nvPr/>
        </p:nvSpPr>
        <p:spPr>
          <a:xfrm>
            <a:off x="3713837" y="2298642"/>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952;p34">
            <a:extLst>
              <a:ext uri="{FF2B5EF4-FFF2-40B4-BE49-F238E27FC236}">
                <a16:creationId xmlns:a16="http://schemas.microsoft.com/office/drawing/2014/main" id="{2C5945F6-183D-4545-AC90-DB403BDD02BF}"/>
              </a:ext>
            </a:extLst>
          </p:cNvPr>
          <p:cNvSpPr/>
          <p:nvPr/>
        </p:nvSpPr>
        <p:spPr>
          <a:xfrm>
            <a:off x="3713837" y="2286192"/>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953;p34">
            <a:extLst>
              <a:ext uri="{FF2B5EF4-FFF2-40B4-BE49-F238E27FC236}">
                <a16:creationId xmlns:a16="http://schemas.microsoft.com/office/drawing/2014/main" id="{C69A9188-3F7B-4A9C-BA90-6A6B9A722136}"/>
              </a:ext>
            </a:extLst>
          </p:cNvPr>
          <p:cNvSpPr/>
          <p:nvPr/>
        </p:nvSpPr>
        <p:spPr>
          <a:xfrm>
            <a:off x="3713837" y="2348423"/>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954;p34">
            <a:extLst>
              <a:ext uri="{FF2B5EF4-FFF2-40B4-BE49-F238E27FC236}">
                <a16:creationId xmlns:a16="http://schemas.microsoft.com/office/drawing/2014/main" id="{F3E29096-08D2-43D6-A961-1145908A93FD}"/>
              </a:ext>
            </a:extLst>
          </p:cNvPr>
          <p:cNvSpPr/>
          <p:nvPr/>
        </p:nvSpPr>
        <p:spPr>
          <a:xfrm>
            <a:off x="3713837" y="2335973"/>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955;p34">
            <a:extLst>
              <a:ext uri="{FF2B5EF4-FFF2-40B4-BE49-F238E27FC236}">
                <a16:creationId xmlns:a16="http://schemas.microsoft.com/office/drawing/2014/main" id="{EE392F01-4279-43C0-93D1-83C1BF0C76FB}"/>
              </a:ext>
            </a:extLst>
          </p:cNvPr>
          <p:cNvSpPr/>
          <p:nvPr/>
        </p:nvSpPr>
        <p:spPr>
          <a:xfrm>
            <a:off x="3713837" y="2323523"/>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956;p34">
            <a:extLst>
              <a:ext uri="{FF2B5EF4-FFF2-40B4-BE49-F238E27FC236}">
                <a16:creationId xmlns:a16="http://schemas.microsoft.com/office/drawing/2014/main" id="{3141BF25-C99C-4C79-B71F-5EF776BC7B6B}"/>
              </a:ext>
            </a:extLst>
          </p:cNvPr>
          <p:cNvSpPr/>
          <p:nvPr/>
        </p:nvSpPr>
        <p:spPr>
          <a:xfrm>
            <a:off x="3713837" y="2386171"/>
            <a:ext cx="4163" cy="7058"/>
          </a:xfrm>
          <a:custGeom>
            <a:avLst/>
            <a:gdLst/>
            <a:ahLst/>
            <a:cxnLst/>
            <a:rect l="l" t="t" r="r" b="b"/>
            <a:pathLst>
              <a:path w="210" h="356"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957;p34">
            <a:extLst>
              <a:ext uri="{FF2B5EF4-FFF2-40B4-BE49-F238E27FC236}">
                <a16:creationId xmlns:a16="http://schemas.microsoft.com/office/drawing/2014/main" id="{231F30A6-EF67-4D42-BE88-BDC00F128C6F}"/>
              </a:ext>
            </a:extLst>
          </p:cNvPr>
          <p:cNvSpPr/>
          <p:nvPr/>
        </p:nvSpPr>
        <p:spPr>
          <a:xfrm>
            <a:off x="3713837" y="2373720"/>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958;p34">
            <a:extLst>
              <a:ext uri="{FF2B5EF4-FFF2-40B4-BE49-F238E27FC236}">
                <a16:creationId xmlns:a16="http://schemas.microsoft.com/office/drawing/2014/main" id="{720CFBC5-84DB-4736-8723-65A6DA3D40F5}"/>
              </a:ext>
            </a:extLst>
          </p:cNvPr>
          <p:cNvSpPr/>
          <p:nvPr/>
        </p:nvSpPr>
        <p:spPr>
          <a:xfrm>
            <a:off x="3713837" y="2361270"/>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959;p34">
            <a:extLst>
              <a:ext uri="{FF2B5EF4-FFF2-40B4-BE49-F238E27FC236}">
                <a16:creationId xmlns:a16="http://schemas.microsoft.com/office/drawing/2014/main" id="{81B0E875-F44F-4C84-8685-12C3AE25308E}"/>
              </a:ext>
            </a:extLst>
          </p:cNvPr>
          <p:cNvSpPr/>
          <p:nvPr/>
        </p:nvSpPr>
        <p:spPr>
          <a:xfrm>
            <a:off x="3713837" y="2423502"/>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960;p34">
            <a:extLst>
              <a:ext uri="{FF2B5EF4-FFF2-40B4-BE49-F238E27FC236}">
                <a16:creationId xmlns:a16="http://schemas.microsoft.com/office/drawing/2014/main" id="{3D35F4BA-7937-47D4-B1D4-42EB6149E7F7}"/>
              </a:ext>
            </a:extLst>
          </p:cNvPr>
          <p:cNvSpPr/>
          <p:nvPr/>
        </p:nvSpPr>
        <p:spPr>
          <a:xfrm>
            <a:off x="3713837" y="2411051"/>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961;p34">
            <a:extLst>
              <a:ext uri="{FF2B5EF4-FFF2-40B4-BE49-F238E27FC236}">
                <a16:creationId xmlns:a16="http://schemas.microsoft.com/office/drawing/2014/main" id="{FED27AC2-DC43-4B10-865F-46071CC734B2}"/>
              </a:ext>
            </a:extLst>
          </p:cNvPr>
          <p:cNvSpPr/>
          <p:nvPr/>
        </p:nvSpPr>
        <p:spPr>
          <a:xfrm>
            <a:off x="3713837" y="2398601"/>
            <a:ext cx="4163" cy="7078"/>
          </a:xfrm>
          <a:custGeom>
            <a:avLst/>
            <a:gdLst/>
            <a:ahLst/>
            <a:cxnLst/>
            <a:rect l="l" t="t" r="r" b="b"/>
            <a:pathLst>
              <a:path w="210" h="357" extrusionOk="0">
                <a:moveTo>
                  <a:pt x="1" y="1"/>
                </a:moveTo>
                <a:lnTo>
                  <a:pt x="210" y="1"/>
                </a:lnTo>
                <a:lnTo>
                  <a:pt x="210" y="357"/>
                </a:lnTo>
                <a:lnTo>
                  <a:pt x="1"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962;p34">
            <a:extLst>
              <a:ext uri="{FF2B5EF4-FFF2-40B4-BE49-F238E27FC236}">
                <a16:creationId xmlns:a16="http://schemas.microsoft.com/office/drawing/2014/main" id="{60D251FB-AC51-4F2D-A301-68CF777567BB}"/>
              </a:ext>
            </a:extLst>
          </p:cNvPr>
          <p:cNvSpPr/>
          <p:nvPr/>
        </p:nvSpPr>
        <p:spPr>
          <a:xfrm>
            <a:off x="3713837" y="2460832"/>
            <a:ext cx="4163" cy="7078"/>
          </a:xfrm>
          <a:custGeom>
            <a:avLst/>
            <a:gdLst/>
            <a:ahLst/>
            <a:cxnLst/>
            <a:rect l="l" t="t" r="r" b="b"/>
            <a:pathLst>
              <a:path w="210" h="357"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963;p34">
            <a:extLst>
              <a:ext uri="{FF2B5EF4-FFF2-40B4-BE49-F238E27FC236}">
                <a16:creationId xmlns:a16="http://schemas.microsoft.com/office/drawing/2014/main" id="{83411F04-14C1-46FB-9560-3F69250C8175}"/>
              </a:ext>
            </a:extLst>
          </p:cNvPr>
          <p:cNvSpPr/>
          <p:nvPr/>
        </p:nvSpPr>
        <p:spPr>
          <a:xfrm>
            <a:off x="3713837" y="2448382"/>
            <a:ext cx="4163" cy="7078"/>
          </a:xfrm>
          <a:custGeom>
            <a:avLst/>
            <a:gdLst/>
            <a:ahLst/>
            <a:cxnLst/>
            <a:rect l="l" t="t" r="r" b="b"/>
            <a:pathLst>
              <a:path w="210" h="357" extrusionOk="0">
                <a:moveTo>
                  <a:pt x="1" y="1"/>
                </a:moveTo>
                <a:lnTo>
                  <a:pt x="210" y="1"/>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964;p34">
            <a:extLst>
              <a:ext uri="{FF2B5EF4-FFF2-40B4-BE49-F238E27FC236}">
                <a16:creationId xmlns:a16="http://schemas.microsoft.com/office/drawing/2014/main" id="{F50E5BF3-8DEC-4927-96EF-4591C89C997A}"/>
              </a:ext>
            </a:extLst>
          </p:cNvPr>
          <p:cNvSpPr/>
          <p:nvPr/>
        </p:nvSpPr>
        <p:spPr>
          <a:xfrm>
            <a:off x="3713837" y="2435932"/>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965;p34">
            <a:extLst>
              <a:ext uri="{FF2B5EF4-FFF2-40B4-BE49-F238E27FC236}">
                <a16:creationId xmlns:a16="http://schemas.microsoft.com/office/drawing/2014/main" id="{B91D9D45-572B-4FA8-BD9B-D5F736934383}"/>
              </a:ext>
            </a:extLst>
          </p:cNvPr>
          <p:cNvSpPr/>
          <p:nvPr/>
        </p:nvSpPr>
        <p:spPr>
          <a:xfrm>
            <a:off x="2733640" y="2628831"/>
            <a:ext cx="117820" cy="452585"/>
          </a:xfrm>
          <a:custGeom>
            <a:avLst/>
            <a:gdLst/>
            <a:ahLst/>
            <a:cxnLst/>
            <a:rect l="l" t="t" r="r" b="b"/>
            <a:pathLst>
              <a:path w="5943" h="22829" extrusionOk="0">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966;p34">
            <a:extLst>
              <a:ext uri="{FF2B5EF4-FFF2-40B4-BE49-F238E27FC236}">
                <a16:creationId xmlns:a16="http://schemas.microsoft.com/office/drawing/2014/main" id="{C958B036-61AB-4879-8364-90A30CAFF266}"/>
              </a:ext>
            </a:extLst>
          </p:cNvPr>
          <p:cNvSpPr/>
          <p:nvPr/>
        </p:nvSpPr>
        <p:spPr>
          <a:xfrm>
            <a:off x="2559000" y="1878843"/>
            <a:ext cx="466681" cy="686540"/>
          </a:xfrm>
          <a:custGeom>
            <a:avLst/>
            <a:gdLst/>
            <a:ahLst/>
            <a:cxnLst/>
            <a:rect l="l" t="t" r="r" b="b"/>
            <a:pathLst>
              <a:path w="23540" h="34630" extrusionOk="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967;p34">
            <a:extLst>
              <a:ext uri="{FF2B5EF4-FFF2-40B4-BE49-F238E27FC236}">
                <a16:creationId xmlns:a16="http://schemas.microsoft.com/office/drawing/2014/main" id="{6883516D-93C6-44EB-A69B-C6DC92A9915D}"/>
              </a:ext>
            </a:extLst>
          </p:cNvPr>
          <p:cNvSpPr/>
          <p:nvPr/>
        </p:nvSpPr>
        <p:spPr>
          <a:xfrm>
            <a:off x="2590106" y="1909949"/>
            <a:ext cx="404450" cy="624309"/>
          </a:xfrm>
          <a:custGeom>
            <a:avLst/>
            <a:gdLst/>
            <a:ahLst/>
            <a:cxnLst/>
            <a:rect l="l" t="t" r="r" b="b"/>
            <a:pathLst>
              <a:path w="20401" h="31491" extrusionOk="0">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968;p34">
            <a:extLst>
              <a:ext uri="{FF2B5EF4-FFF2-40B4-BE49-F238E27FC236}">
                <a16:creationId xmlns:a16="http://schemas.microsoft.com/office/drawing/2014/main" id="{0365DCB4-42D1-4662-8127-BE73044DFD03}"/>
              </a:ext>
            </a:extLst>
          </p:cNvPr>
          <p:cNvSpPr/>
          <p:nvPr/>
        </p:nvSpPr>
        <p:spPr>
          <a:xfrm>
            <a:off x="2647757" y="2085711"/>
            <a:ext cx="278779" cy="4996"/>
          </a:xfrm>
          <a:custGeom>
            <a:avLst/>
            <a:gdLst/>
            <a:ahLst/>
            <a:cxnLst/>
            <a:rect l="l" t="t" r="r" b="b"/>
            <a:pathLst>
              <a:path w="14062" h="252" extrusionOk="0">
                <a:moveTo>
                  <a:pt x="189" y="0"/>
                </a:moveTo>
                <a:cubicBezTo>
                  <a:pt x="1" y="0"/>
                  <a:pt x="1" y="252"/>
                  <a:pt x="189" y="252"/>
                </a:cubicBezTo>
                <a:lnTo>
                  <a:pt x="13915" y="252"/>
                </a:lnTo>
                <a:cubicBezTo>
                  <a:pt x="14062" y="252"/>
                  <a:pt x="14062" y="0"/>
                  <a:pt x="13915"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969;p34">
            <a:extLst>
              <a:ext uri="{FF2B5EF4-FFF2-40B4-BE49-F238E27FC236}">
                <a16:creationId xmlns:a16="http://schemas.microsoft.com/office/drawing/2014/main" id="{638ABFC4-0A9A-45F8-837D-B86E870B20F8}"/>
              </a:ext>
            </a:extLst>
          </p:cNvPr>
          <p:cNvSpPr/>
          <p:nvPr/>
        </p:nvSpPr>
        <p:spPr>
          <a:xfrm>
            <a:off x="2647757" y="2034392"/>
            <a:ext cx="278779" cy="4996"/>
          </a:xfrm>
          <a:custGeom>
            <a:avLst/>
            <a:gdLst/>
            <a:ahLst/>
            <a:cxnLst/>
            <a:rect l="l" t="t" r="r" b="b"/>
            <a:pathLst>
              <a:path w="14062" h="252" extrusionOk="0">
                <a:moveTo>
                  <a:pt x="189" y="1"/>
                </a:moveTo>
                <a:cubicBezTo>
                  <a:pt x="1" y="1"/>
                  <a:pt x="1" y="252"/>
                  <a:pt x="189" y="252"/>
                </a:cubicBezTo>
                <a:lnTo>
                  <a:pt x="13915" y="252"/>
                </a:lnTo>
                <a:cubicBezTo>
                  <a:pt x="14062" y="252"/>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970;p34">
            <a:extLst>
              <a:ext uri="{FF2B5EF4-FFF2-40B4-BE49-F238E27FC236}">
                <a16:creationId xmlns:a16="http://schemas.microsoft.com/office/drawing/2014/main" id="{531E5CB4-600F-44AD-AD48-026DEB588AD8}"/>
              </a:ext>
            </a:extLst>
          </p:cNvPr>
          <p:cNvSpPr/>
          <p:nvPr/>
        </p:nvSpPr>
        <p:spPr>
          <a:xfrm>
            <a:off x="2647757" y="2134660"/>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971;p34">
            <a:extLst>
              <a:ext uri="{FF2B5EF4-FFF2-40B4-BE49-F238E27FC236}">
                <a16:creationId xmlns:a16="http://schemas.microsoft.com/office/drawing/2014/main" id="{41930B19-19DC-47D4-A30C-051D8BA9122B}"/>
              </a:ext>
            </a:extLst>
          </p:cNvPr>
          <p:cNvSpPr/>
          <p:nvPr/>
        </p:nvSpPr>
        <p:spPr>
          <a:xfrm>
            <a:off x="2647757" y="2235740"/>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972;p34">
            <a:extLst>
              <a:ext uri="{FF2B5EF4-FFF2-40B4-BE49-F238E27FC236}">
                <a16:creationId xmlns:a16="http://schemas.microsoft.com/office/drawing/2014/main" id="{C8E26CEA-1C03-414C-8025-6B30F66F5E7A}"/>
              </a:ext>
            </a:extLst>
          </p:cNvPr>
          <p:cNvSpPr/>
          <p:nvPr/>
        </p:nvSpPr>
        <p:spPr>
          <a:xfrm>
            <a:off x="2647757" y="2288273"/>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973;p34">
            <a:extLst>
              <a:ext uri="{FF2B5EF4-FFF2-40B4-BE49-F238E27FC236}">
                <a16:creationId xmlns:a16="http://schemas.microsoft.com/office/drawing/2014/main" id="{CB5BF264-334F-47B9-B3FB-FD27672468E8}"/>
              </a:ext>
            </a:extLst>
          </p:cNvPr>
          <p:cNvSpPr/>
          <p:nvPr/>
        </p:nvSpPr>
        <p:spPr>
          <a:xfrm>
            <a:off x="2647757" y="2337697"/>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974;p34">
            <a:extLst>
              <a:ext uri="{FF2B5EF4-FFF2-40B4-BE49-F238E27FC236}">
                <a16:creationId xmlns:a16="http://schemas.microsoft.com/office/drawing/2014/main" id="{94BC934A-76A6-48AE-A5BE-E343145E7088}"/>
              </a:ext>
            </a:extLst>
          </p:cNvPr>
          <p:cNvSpPr/>
          <p:nvPr/>
        </p:nvSpPr>
        <p:spPr>
          <a:xfrm>
            <a:off x="3148443" y="2895976"/>
            <a:ext cx="90442" cy="135662"/>
          </a:xfrm>
          <a:custGeom>
            <a:avLst/>
            <a:gdLst/>
            <a:ahLst/>
            <a:cxnLst/>
            <a:rect l="l" t="t" r="r" b="b"/>
            <a:pathLst>
              <a:path w="4562" h="6843" extrusionOk="0">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rgbClr val="FFFFFF"/>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975;p34">
            <a:extLst>
              <a:ext uri="{FF2B5EF4-FFF2-40B4-BE49-F238E27FC236}">
                <a16:creationId xmlns:a16="http://schemas.microsoft.com/office/drawing/2014/main" id="{B3954F63-B0EE-4EC3-B150-C63DA2988F64}"/>
              </a:ext>
            </a:extLst>
          </p:cNvPr>
          <p:cNvSpPr/>
          <p:nvPr/>
        </p:nvSpPr>
        <p:spPr>
          <a:xfrm>
            <a:off x="3165036" y="2976863"/>
            <a:ext cx="56025" cy="54776"/>
          </a:xfrm>
          <a:custGeom>
            <a:avLst/>
            <a:gdLst/>
            <a:ahLst/>
            <a:cxnLst/>
            <a:rect l="l" t="t" r="r" b="b"/>
            <a:pathLst>
              <a:path w="2826" h="2763" extrusionOk="0">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976;p34">
            <a:extLst>
              <a:ext uri="{FF2B5EF4-FFF2-40B4-BE49-F238E27FC236}">
                <a16:creationId xmlns:a16="http://schemas.microsoft.com/office/drawing/2014/main" id="{F7D0A49F-CC14-4FC8-A045-EE48220B57B8}"/>
              </a:ext>
            </a:extLst>
          </p:cNvPr>
          <p:cNvSpPr/>
          <p:nvPr/>
        </p:nvSpPr>
        <p:spPr>
          <a:xfrm>
            <a:off x="3128538" y="2880215"/>
            <a:ext cx="24484" cy="24068"/>
          </a:xfrm>
          <a:custGeom>
            <a:avLst/>
            <a:gdLst/>
            <a:ahLst/>
            <a:cxnLst/>
            <a:rect l="l" t="t" r="r" b="b"/>
            <a:pathLst>
              <a:path w="1235" h="1214" extrusionOk="0">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977;p34">
            <a:extLst>
              <a:ext uri="{FF2B5EF4-FFF2-40B4-BE49-F238E27FC236}">
                <a16:creationId xmlns:a16="http://schemas.microsoft.com/office/drawing/2014/main" id="{AB567603-403E-4969-BC32-0AEECF86CA1F}"/>
              </a:ext>
            </a:extLst>
          </p:cNvPr>
          <p:cNvSpPr/>
          <p:nvPr/>
        </p:nvSpPr>
        <p:spPr>
          <a:xfrm>
            <a:off x="3189104" y="2855731"/>
            <a:ext cx="8307" cy="31125"/>
          </a:xfrm>
          <a:custGeom>
            <a:avLst/>
            <a:gdLst/>
            <a:ahLst/>
            <a:cxnLst/>
            <a:rect l="l" t="t" r="r" b="b"/>
            <a:pathLst>
              <a:path w="419" h="1570" extrusionOk="0">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978;p34">
            <a:extLst>
              <a:ext uri="{FF2B5EF4-FFF2-40B4-BE49-F238E27FC236}">
                <a16:creationId xmlns:a16="http://schemas.microsoft.com/office/drawing/2014/main" id="{1E64EAB4-9AC2-4F4B-8BAC-74FF83F509D3}"/>
              </a:ext>
            </a:extLst>
          </p:cNvPr>
          <p:cNvSpPr/>
          <p:nvPr/>
        </p:nvSpPr>
        <p:spPr>
          <a:xfrm>
            <a:off x="3233076" y="2880215"/>
            <a:ext cx="24900" cy="24068"/>
          </a:xfrm>
          <a:custGeom>
            <a:avLst/>
            <a:gdLst/>
            <a:ahLst/>
            <a:cxnLst/>
            <a:rect l="l" t="t" r="r" b="b"/>
            <a:pathLst>
              <a:path w="1256" h="1214" extrusionOk="0">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979;p34">
            <a:extLst>
              <a:ext uri="{FF2B5EF4-FFF2-40B4-BE49-F238E27FC236}">
                <a16:creationId xmlns:a16="http://schemas.microsoft.com/office/drawing/2014/main" id="{DA473258-F072-4034-9290-E89FB7C88D12}"/>
              </a:ext>
            </a:extLst>
          </p:cNvPr>
          <p:cNvSpPr/>
          <p:nvPr/>
        </p:nvSpPr>
        <p:spPr>
          <a:xfrm>
            <a:off x="1927647" y="3450647"/>
            <a:ext cx="406531" cy="701131"/>
          </a:xfrm>
          <a:custGeom>
            <a:avLst/>
            <a:gdLst/>
            <a:ahLst/>
            <a:cxnLst/>
            <a:rect l="l" t="t" r="r" b="b"/>
            <a:pathLst>
              <a:path w="20506" h="35366" extrusionOk="0">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980;p34">
            <a:extLst>
              <a:ext uri="{FF2B5EF4-FFF2-40B4-BE49-F238E27FC236}">
                <a16:creationId xmlns:a16="http://schemas.microsoft.com/office/drawing/2014/main" id="{499221B3-8F3D-4D55-8C83-AFB04FF8E754}"/>
              </a:ext>
            </a:extLst>
          </p:cNvPr>
          <p:cNvSpPr/>
          <p:nvPr/>
        </p:nvSpPr>
        <p:spPr>
          <a:xfrm>
            <a:off x="2111406" y="4062017"/>
            <a:ext cx="263851" cy="116175"/>
          </a:xfrm>
          <a:custGeom>
            <a:avLst/>
            <a:gdLst/>
            <a:ahLst/>
            <a:cxnLst/>
            <a:rect l="l" t="t" r="r" b="b"/>
            <a:pathLst>
              <a:path w="13309" h="5860" extrusionOk="0">
                <a:moveTo>
                  <a:pt x="1" y="5859"/>
                </a:moveTo>
                <a:lnTo>
                  <a:pt x="13308" y="1"/>
                </a:lnTo>
              </a:path>
            </a:pathLst>
          </a:custGeom>
          <a:solidFill>
            <a:srgbClr val="AAD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981;p34">
            <a:extLst>
              <a:ext uri="{FF2B5EF4-FFF2-40B4-BE49-F238E27FC236}">
                <a16:creationId xmlns:a16="http://schemas.microsoft.com/office/drawing/2014/main" id="{0A882700-9A1C-4DAD-A3A8-3B911834A079}"/>
              </a:ext>
            </a:extLst>
          </p:cNvPr>
          <p:cNvSpPr/>
          <p:nvPr/>
        </p:nvSpPr>
        <p:spPr>
          <a:xfrm>
            <a:off x="2090669" y="3985274"/>
            <a:ext cx="397828" cy="385378"/>
          </a:xfrm>
          <a:custGeom>
            <a:avLst/>
            <a:gdLst/>
            <a:ahLst/>
            <a:cxnLst/>
            <a:rect l="l" t="t" r="r" b="b"/>
            <a:pathLst>
              <a:path w="20067" h="19439" extrusionOk="0">
                <a:moveTo>
                  <a:pt x="12241" y="1"/>
                </a:moveTo>
                <a:lnTo>
                  <a:pt x="0" y="5336"/>
                </a:lnTo>
                <a:lnTo>
                  <a:pt x="5169" y="19439"/>
                </a:lnTo>
                <a:lnTo>
                  <a:pt x="20066" y="19439"/>
                </a:lnTo>
                <a:lnTo>
                  <a:pt x="1224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982;p34">
            <a:extLst>
              <a:ext uri="{FF2B5EF4-FFF2-40B4-BE49-F238E27FC236}">
                <a16:creationId xmlns:a16="http://schemas.microsoft.com/office/drawing/2014/main" id="{2CD9B8B8-3322-4B58-BCA8-78E56F07B455}"/>
              </a:ext>
            </a:extLst>
          </p:cNvPr>
          <p:cNvSpPr/>
          <p:nvPr/>
        </p:nvSpPr>
        <p:spPr>
          <a:xfrm>
            <a:off x="2111406" y="4062017"/>
            <a:ext cx="392020" cy="319004"/>
          </a:xfrm>
          <a:custGeom>
            <a:avLst/>
            <a:gdLst/>
            <a:ahLst/>
            <a:cxnLst/>
            <a:rect l="l" t="t" r="r" b="b"/>
            <a:pathLst>
              <a:path w="19774" h="16091" extrusionOk="0">
                <a:moveTo>
                  <a:pt x="13329" y="1"/>
                </a:moveTo>
                <a:lnTo>
                  <a:pt x="1" y="5859"/>
                </a:lnTo>
                <a:lnTo>
                  <a:pt x="3746" y="16091"/>
                </a:lnTo>
                <a:lnTo>
                  <a:pt x="19773" y="16091"/>
                </a:lnTo>
                <a:lnTo>
                  <a:pt x="133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983;p34">
            <a:extLst>
              <a:ext uri="{FF2B5EF4-FFF2-40B4-BE49-F238E27FC236}">
                <a16:creationId xmlns:a16="http://schemas.microsoft.com/office/drawing/2014/main" id="{77DC6968-1E7B-47A4-996A-81A62349953B}"/>
              </a:ext>
            </a:extLst>
          </p:cNvPr>
          <p:cNvSpPr/>
          <p:nvPr/>
        </p:nvSpPr>
        <p:spPr>
          <a:xfrm>
            <a:off x="2120526" y="4115109"/>
            <a:ext cx="23671" cy="23671"/>
          </a:xfrm>
          <a:custGeom>
            <a:avLst/>
            <a:gdLst/>
            <a:ahLst/>
            <a:cxnLst/>
            <a:rect l="l" t="t" r="r" b="b"/>
            <a:pathLst>
              <a:path w="1194" h="1194" extrusionOk="0">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984;p34">
            <a:extLst>
              <a:ext uri="{FF2B5EF4-FFF2-40B4-BE49-F238E27FC236}">
                <a16:creationId xmlns:a16="http://schemas.microsoft.com/office/drawing/2014/main" id="{28798810-5EAB-4188-BA4F-A8AADE1A2529}"/>
              </a:ext>
            </a:extLst>
          </p:cNvPr>
          <p:cNvSpPr/>
          <p:nvPr/>
        </p:nvSpPr>
        <p:spPr>
          <a:xfrm>
            <a:off x="1653228" y="1327923"/>
            <a:ext cx="155209" cy="142792"/>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362" name="Google Shape;987;p34">
            <a:extLst>
              <a:ext uri="{FF2B5EF4-FFF2-40B4-BE49-F238E27FC236}">
                <a16:creationId xmlns:a16="http://schemas.microsoft.com/office/drawing/2014/main" id="{8D333045-2D8D-4EE3-AD58-990DE9A25E66}"/>
              </a:ext>
            </a:extLst>
          </p:cNvPr>
          <p:cNvSpPr txBox="1">
            <a:spLocks/>
          </p:cNvSpPr>
          <p:nvPr/>
        </p:nvSpPr>
        <p:spPr>
          <a:xfrm>
            <a:off x="-1502726" y="2049161"/>
            <a:ext cx="45719" cy="457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Light"/>
              <a:buChar char="●"/>
              <a:defRPr sz="1800" b="0" i="0" u="none" strike="noStrike" cap="none">
                <a:solidFill>
                  <a:srgbClr val="FFFFFF"/>
                </a:solidFill>
                <a:latin typeface="Roboto Light"/>
                <a:ea typeface="Roboto Light"/>
                <a:cs typeface="Roboto Light"/>
                <a:sym typeface="Roboto Light"/>
              </a:defRPr>
            </a:lvl1pPr>
            <a:lvl2pPr marL="914400" marR="0" lvl="1"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2pPr>
            <a:lvl3pPr marL="1371600" marR="0" lvl="2"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3pPr>
            <a:lvl4pPr marL="1828800" marR="0" lvl="3"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4pPr>
            <a:lvl5pPr marL="2286000" marR="0" lvl="4"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5pPr>
            <a:lvl6pPr marL="2743200" marR="0" lvl="5"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6pPr>
            <a:lvl7pPr marL="3200400" marR="0" lvl="6"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7pPr>
            <a:lvl8pPr marL="3657600" marR="0" lvl="7"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8pPr>
            <a:lvl9pPr marL="4114800" marR="0" lvl="8" indent="-317500" algn="l" rtl="0">
              <a:lnSpc>
                <a:spcPct val="115000"/>
              </a:lnSpc>
              <a:spcBef>
                <a:spcPts val="1600"/>
              </a:spcBef>
              <a:spcAft>
                <a:spcPts val="160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9pPr>
          </a:lstStyle>
          <a:p>
            <a:pPr marL="0" indent="0" algn="r">
              <a:spcAft>
                <a:spcPts val="1600"/>
              </a:spcAft>
              <a:buFont typeface="Roboto Light"/>
              <a:buNone/>
            </a:pPr>
            <a:endParaRPr lang="en-US" sz="900" dirty="0"/>
          </a:p>
        </p:txBody>
      </p:sp>
      <p:sp>
        <p:nvSpPr>
          <p:cNvPr id="363" name="Google Shape;988;p34">
            <a:extLst>
              <a:ext uri="{FF2B5EF4-FFF2-40B4-BE49-F238E27FC236}">
                <a16:creationId xmlns:a16="http://schemas.microsoft.com/office/drawing/2014/main" id="{D038A88F-7799-4EBB-8FD6-C39ECA0081B0}"/>
              </a:ext>
            </a:extLst>
          </p:cNvPr>
          <p:cNvSpPr txBox="1">
            <a:spLocks/>
          </p:cNvSpPr>
          <p:nvPr/>
        </p:nvSpPr>
        <p:spPr>
          <a:xfrm flipH="1">
            <a:off x="-1291771" y="1818511"/>
            <a:ext cx="70095" cy="747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r"/>
            <a:r>
              <a:rPr lang="en-IN" sz="900" dirty="0"/>
              <a:t>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45"/>
                                        </p:tgtEl>
                                        <p:attrNameLst>
                                          <p:attrName>style.visibility</p:attrName>
                                        </p:attrNameLst>
                                      </p:cBhvr>
                                      <p:to>
                                        <p:strVal val="visible"/>
                                      </p:to>
                                    </p:set>
                                    <p:animEffect transition="in" filter="fade">
                                      <p:cBhvr>
                                        <p:cTn id="7" dur="1000"/>
                                        <p:tgtEl>
                                          <p:spTgt spid="445"/>
                                        </p:tgtEl>
                                      </p:cBhvr>
                                    </p:animEffect>
                                    <p:anim calcmode="lin" valueType="num">
                                      <p:cBhvr>
                                        <p:cTn id="8" dur="1000" fill="hold"/>
                                        <p:tgtEl>
                                          <p:spTgt spid="445"/>
                                        </p:tgtEl>
                                        <p:attrNameLst>
                                          <p:attrName>ppt_x</p:attrName>
                                        </p:attrNameLst>
                                      </p:cBhvr>
                                      <p:tavLst>
                                        <p:tav tm="0">
                                          <p:val>
                                            <p:strVal val="#ppt_x"/>
                                          </p:val>
                                        </p:tav>
                                        <p:tav tm="100000">
                                          <p:val>
                                            <p:strVal val="#ppt_x"/>
                                          </p:val>
                                        </p:tav>
                                      </p:tavLst>
                                    </p:anim>
                                    <p:anim calcmode="lin" valueType="num">
                                      <p:cBhvr>
                                        <p:cTn id="9" dur="1000" fill="hold"/>
                                        <p:tgtEl>
                                          <p:spTgt spid="44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3"/>
                                        </p:tgtEl>
                                        <p:attrNameLst>
                                          <p:attrName>style.visibility</p:attrName>
                                        </p:attrNameLst>
                                      </p:cBhvr>
                                      <p:to>
                                        <p:strVal val="visible"/>
                                      </p:to>
                                    </p:set>
                                    <p:animEffect transition="in" filter="fade">
                                      <p:cBhvr>
                                        <p:cTn id="14" dur="1000"/>
                                        <p:tgtEl>
                                          <p:spTgt spid="123"/>
                                        </p:tgtEl>
                                      </p:cBhvr>
                                    </p:animEffect>
                                    <p:anim calcmode="lin" valueType="num">
                                      <p:cBhvr>
                                        <p:cTn id="15" dur="1000" fill="hold"/>
                                        <p:tgtEl>
                                          <p:spTgt spid="123"/>
                                        </p:tgtEl>
                                        <p:attrNameLst>
                                          <p:attrName>ppt_x</p:attrName>
                                        </p:attrNameLst>
                                      </p:cBhvr>
                                      <p:tavLst>
                                        <p:tav tm="0">
                                          <p:val>
                                            <p:strVal val="#ppt_x"/>
                                          </p:val>
                                        </p:tav>
                                        <p:tav tm="100000">
                                          <p:val>
                                            <p:strVal val="#ppt_x"/>
                                          </p:val>
                                        </p:tav>
                                      </p:tavLst>
                                    </p:anim>
                                    <p:anim calcmode="lin" valueType="num">
                                      <p:cBhvr>
                                        <p:cTn id="16" dur="1000" fill="hold"/>
                                        <p:tgtEl>
                                          <p:spTgt spid="12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4"/>
                                        </p:tgtEl>
                                        <p:attrNameLst>
                                          <p:attrName>style.visibility</p:attrName>
                                        </p:attrNameLst>
                                      </p:cBhvr>
                                      <p:to>
                                        <p:strVal val="visible"/>
                                      </p:to>
                                    </p:set>
                                    <p:animEffect transition="in" filter="fade">
                                      <p:cBhvr>
                                        <p:cTn id="21" dur="500"/>
                                        <p:tgtEl>
                                          <p:spTgt spid="12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5"/>
                                        </p:tgtEl>
                                        <p:attrNameLst>
                                          <p:attrName>style.visibility</p:attrName>
                                        </p:attrNameLst>
                                      </p:cBhvr>
                                      <p:to>
                                        <p:strVal val="visible"/>
                                      </p:to>
                                    </p:set>
                                    <p:animEffect transition="in" filter="fade">
                                      <p:cBhvr>
                                        <p:cTn id="24" dur="500"/>
                                        <p:tgtEl>
                                          <p:spTgt spid="1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6"/>
                                        </p:tgtEl>
                                        <p:attrNameLst>
                                          <p:attrName>style.visibility</p:attrName>
                                        </p:attrNameLst>
                                      </p:cBhvr>
                                      <p:to>
                                        <p:strVal val="visible"/>
                                      </p:to>
                                    </p:set>
                                    <p:animEffect transition="in" filter="fade">
                                      <p:cBhvr>
                                        <p:cTn id="27" dur="500"/>
                                        <p:tgtEl>
                                          <p:spTgt spid="126"/>
                                        </p:tgtEl>
                                      </p:cBhvr>
                                    </p:animEffect>
                                  </p:childTnLst>
                                </p:cTn>
                              </p:par>
                              <p:par>
                                <p:cTn id="28" presetID="42" presetClass="entr" presetSubtype="0" fill="hold" grpId="0" nodeType="withEffect">
                                  <p:stCondLst>
                                    <p:cond delay="0"/>
                                  </p:stCondLst>
                                  <p:childTnLst>
                                    <p:set>
                                      <p:cBhvr>
                                        <p:cTn id="29" dur="1" fill="hold">
                                          <p:stCondLst>
                                            <p:cond delay="0"/>
                                          </p:stCondLst>
                                        </p:cTn>
                                        <p:tgtEl>
                                          <p:spTgt spid="127"/>
                                        </p:tgtEl>
                                        <p:attrNameLst>
                                          <p:attrName>style.visibility</p:attrName>
                                        </p:attrNameLst>
                                      </p:cBhvr>
                                      <p:to>
                                        <p:strVal val="visible"/>
                                      </p:to>
                                    </p:set>
                                    <p:animEffect transition="in" filter="fade">
                                      <p:cBhvr>
                                        <p:cTn id="30" dur="1000"/>
                                        <p:tgtEl>
                                          <p:spTgt spid="127"/>
                                        </p:tgtEl>
                                      </p:cBhvr>
                                    </p:animEffect>
                                    <p:anim calcmode="lin" valueType="num">
                                      <p:cBhvr>
                                        <p:cTn id="31" dur="1000" fill="hold"/>
                                        <p:tgtEl>
                                          <p:spTgt spid="127"/>
                                        </p:tgtEl>
                                        <p:attrNameLst>
                                          <p:attrName>ppt_x</p:attrName>
                                        </p:attrNameLst>
                                      </p:cBhvr>
                                      <p:tavLst>
                                        <p:tav tm="0">
                                          <p:val>
                                            <p:strVal val="#ppt_x"/>
                                          </p:val>
                                        </p:tav>
                                        <p:tav tm="100000">
                                          <p:val>
                                            <p:strVal val="#ppt_x"/>
                                          </p:val>
                                        </p:tav>
                                      </p:tavLst>
                                    </p:anim>
                                    <p:anim calcmode="lin" valueType="num">
                                      <p:cBhvr>
                                        <p:cTn id="32" dur="1000" fill="hold"/>
                                        <p:tgtEl>
                                          <p:spTgt spid="127"/>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28"/>
                                        </p:tgtEl>
                                        <p:attrNameLst>
                                          <p:attrName>style.visibility</p:attrName>
                                        </p:attrNameLst>
                                      </p:cBhvr>
                                      <p:to>
                                        <p:strVal val="visible"/>
                                      </p:to>
                                    </p:set>
                                    <p:animEffect transition="in" filter="fade">
                                      <p:cBhvr>
                                        <p:cTn id="35" dur="1000"/>
                                        <p:tgtEl>
                                          <p:spTgt spid="128"/>
                                        </p:tgtEl>
                                      </p:cBhvr>
                                    </p:animEffect>
                                    <p:anim calcmode="lin" valueType="num">
                                      <p:cBhvr>
                                        <p:cTn id="36" dur="1000" fill="hold"/>
                                        <p:tgtEl>
                                          <p:spTgt spid="128"/>
                                        </p:tgtEl>
                                        <p:attrNameLst>
                                          <p:attrName>ppt_x</p:attrName>
                                        </p:attrNameLst>
                                      </p:cBhvr>
                                      <p:tavLst>
                                        <p:tav tm="0">
                                          <p:val>
                                            <p:strVal val="#ppt_x"/>
                                          </p:val>
                                        </p:tav>
                                        <p:tav tm="100000">
                                          <p:val>
                                            <p:strVal val="#ppt_x"/>
                                          </p:val>
                                        </p:tav>
                                      </p:tavLst>
                                    </p:anim>
                                    <p:anim calcmode="lin" valueType="num">
                                      <p:cBhvr>
                                        <p:cTn id="37" dur="1000" fill="hold"/>
                                        <p:tgtEl>
                                          <p:spTgt spid="128"/>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29"/>
                                        </p:tgtEl>
                                        <p:attrNameLst>
                                          <p:attrName>style.visibility</p:attrName>
                                        </p:attrNameLst>
                                      </p:cBhvr>
                                      <p:to>
                                        <p:strVal val="visible"/>
                                      </p:to>
                                    </p:set>
                                    <p:animEffect transition="in" filter="fade">
                                      <p:cBhvr>
                                        <p:cTn id="40" dur="1000"/>
                                        <p:tgtEl>
                                          <p:spTgt spid="129"/>
                                        </p:tgtEl>
                                      </p:cBhvr>
                                    </p:animEffect>
                                    <p:anim calcmode="lin" valueType="num">
                                      <p:cBhvr>
                                        <p:cTn id="41" dur="1000" fill="hold"/>
                                        <p:tgtEl>
                                          <p:spTgt spid="129"/>
                                        </p:tgtEl>
                                        <p:attrNameLst>
                                          <p:attrName>ppt_x</p:attrName>
                                        </p:attrNameLst>
                                      </p:cBhvr>
                                      <p:tavLst>
                                        <p:tav tm="0">
                                          <p:val>
                                            <p:strVal val="#ppt_x"/>
                                          </p:val>
                                        </p:tav>
                                        <p:tav tm="100000">
                                          <p:val>
                                            <p:strVal val="#ppt_x"/>
                                          </p:val>
                                        </p:tav>
                                      </p:tavLst>
                                    </p:anim>
                                    <p:anim calcmode="lin" valueType="num">
                                      <p:cBhvr>
                                        <p:cTn id="42" dur="1000" fill="hold"/>
                                        <p:tgtEl>
                                          <p:spTgt spid="129"/>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30"/>
                                        </p:tgtEl>
                                        <p:attrNameLst>
                                          <p:attrName>style.visibility</p:attrName>
                                        </p:attrNameLst>
                                      </p:cBhvr>
                                      <p:to>
                                        <p:strVal val="visible"/>
                                      </p:to>
                                    </p:set>
                                    <p:animEffect transition="in" filter="fade">
                                      <p:cBhvr>
                                        <p:cTn id="45" dur="1000"/>
                                        <p:tgtEl>
                                          <p:spTgt spid="130"/>
                                        </p:tgtEl>
                                      </p:cBhvr>
                                    </p:animEffect>
                                    <p:anim calcmode="lin" valueType="num">
                                      <p:cBhvr>
                                        <p:cTn id="46" dur="1000" fill="hold"/>
                                        <p:tgtEl>
                                          <p:spTgt spid="130"/>
                                        </p:tgtEl>
                                        <p:attrNameLst>
                                          <p:attrName>ppt_x</p:attrName>
                                        </p:attrNameLst>
                                      </p:cBhvr>
                                      <p:tavLst>
                                        <p:tav tm="0">
                                          <p:val>
                                            <p:strVal val="#ppt_x"/>
                                          </p:val>
                                        </p:tav>
                                        <p:tav tm="100000">
                                          <p:val>
                                            <p:strVal val="#ppt_x"/>
                                          </p:val>
                                        </p:tav>
                                      </p:tavLst>
                                    </p:anim>
                                    <p:anim calcmode="lin" valueType="num">
                                      <p:cBhvr>
                                        <p:cTn id="47" dur="1000" fill="hold"/>
                                        <p:tgtEl>
                                          <p:spTgt spid="130"/>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31"/>
                                        </p:tgtEl>
                                        <p:attrNameLst>
                                          <p:attrName>style.visibility</p:attrName>
                                        </p:attrNameLst>
                                      </p:cBhvr>
                                      <p:to>
                                        <p:strVal val="visible"/>
                                      </p:to>
                                    </p:set>
                                    <p:animEffect transition="in" filter="fade">
                                      <p:cBhvr>
                                        <p:cTn id="50" dur="1000"/>
                                        <p:tgtEl>
                                          <p:spTgt spid="131"/>
                                        </p:tgtEl>
                                      </p:cBhvr>
                                    </p:animEffect>
                                    <p:anim calcmode="lin" valueType="num">
                                      <p:cBhvr>
                                        <p:cTn id="51" dur="1000" fill="hold"/>
                                        <p:tgtEl>
                                          <p:spTgt spid="131"/>
                                        </p:tgtEl>
                                        <p:attrNameLst>
                                          <p:attrName>ppt_x</p:attrName>
                                        </p:attrNameLst>
                                      </p:cBhvr>
                                      <p:tavLst>
                                        <p:tav tm="0">
                                          <p:val>
                                            <p:strVal val="#ppt_x"/>
                                          </p:val>
                                        </p:tav>
                                        <p:tav tm="100000">
                                          <p:val>
                                            <p:strVal val="#ppt_x"/>
                                          </p:val>
                                        </p:tav>
                                      </p:tavLst>
                                    </p:anim>
                                    <p:anim calcmode="lin" valueType="num">
                                      <p:cBhvr>
                                        <p:cTn id="52" dur="1000" fill="hold"/>
                                        <p:tgtEl>
                                          <p:spTgt spid="131"/>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132"/>
                                        </p:tgtEl>
                                        <p:attrNameLst>
                                          <p:attrName>style.visibility</p:attrName>
                                        </p:attrNameLst>
                                      </p:cBhvr>
                                      <p:to>
                                        <p:strVal val="visible"/>
                                      </p:to>
                                    </p:set>
                                    <p:animEffect transition="in" filter="fade">
                                      <p:cBhvr>
                                        <p:cTn id="55" dur="1000"/>
                                        <p:tgtEl>
                                          <p:spTgt spid="132"/>
                                        </p:tgtEl>
                                      </p:cBhvr>
                                    </p:animEffect>
                                    <p:anim calcmode="lin" valueType="num">
                                      <p:cBhvr>
                                        <p:cTn id="56" dur="1000" fill="hold"/>
                                        <p:tgtEl>
                                          <p:spTgt spid="132"/>
                                        </p:tgtEl>
                                        <p:attrNameLst>
                                          <p:attrName>ppt_x</p:attrName>
                                        </p:attrNameLst>
                                      </p:cBhvr>
                                      <p:tavLst>
                                        <p:tav tm="0">
                                          <p:val>
                                            <p:strVal val="#ppt_x"/>
                                          </p:val>
                                        </p:tav>
                                        <p:tav tm="100000">
                                          <p:val>
                                            <p:strVal val="#ppt_x"/>
                                          </p:val>
                                        </p:tav>
                                      </p:tavLst>
                                    </p:anim>
                                    <p:anim calcmode="lin" valueType="num">
                                      <p:cBhvr>
                                        <p:cTn id="57" dur="1000" fill="hold"/>
                                        <p:tgtEl>
                                          <p:spTgt spid="132"/>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33"/>
                                        </p:tgtEl>
                                        <p:attrNameLst>
                                          <p:attrName>style.visibility</p:attrName>
                                        </p:attrNameLst>
                                      </p:cBhvr>
                                      <p:to>
                                        <p:strVal val="visible"/>
                                      </p:to>
                                    </p:set>
                                    <p:animEffect transition="in" filter="fade">
                                      <p:cBhvr>
                                        <p:cTn id="60" dur="1000"/>
                                        <p:tgtEl>
                                          <p:spTgt spid="133"/>
                                        </p:tgtEl>
                                      </p:cBhvr>
                                    </p:animEffect>
                                    <p:anim calcmode="lin" valueType="num">
                                      <p:cBhvr>
                                        <p:cTn id="61" dur="1000" fill="hold"/>
                                        <p:tgtEl>
                                          <p:spTgt spid="133"/>
                                        </p:tgtEl>
                                        <p:attrNameLst>
                                          <p:attrName>ppt_x</p:attrName>
                                        </p:attrNameLst>
                                      </p:cBhvr>
                                      <p:tavLst>
                                        <p:tav tm="0">
                                          <p:val>
                                            <p:strVal val="#ppt_x"/>
                                          </p:val>
                                        </p:tav>
                                        <p:tav tm="100000">
                                          <p:val>
                                            <p:strVal val="#ppt_x"/>
                                          </p:val>
                                        </p:tav>
                                      </p:tavLst>
                                    </p:anim>
                                    <p:anim calcmode="lin" valueType="num">
                                      <p:cBhvr>
                                        <p:cTn id="62" dur="1000" fill="hold"/>
                                        <p:tgtEl>
                                          <p:spTgt spid="133"/>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134"/>
                                        </p:tgtEl>
                                        <p:attrNameLst>
                                          <p:attrName>style.visibility</p:attrName>
                                        </p:attrNameLst>
                                      </p:cBhvr>
                                      <p:to>
                                        <p:strVal val="visible"/>
                                      </p:to>
                                    </p:set>
                                    <p:animEffect transition="in" filter="fade">
                                      <p:cBhvr>
                                        <p:cTn id="65" dur="1000"/>
                                        <p:tgtEl>
                                          <p:spTgt spid="134"/>
                                        </p:tgtEl>
                                      </p:cBhvr>
                                    </p:animEffect>
                                    <p:anim calcmode="lin" valueType="num">
                                      <p:cBhvr>
                                        <p:cTn id="66" dur="1000" fill="hold"/>
                                        <p:tgtEl>
                                          <p:spTgt spid="134"/>
                                        </p:tgtEl>
                                        <p:attrNameLst>
                                          <p:attrName>ppt_x</p:attrName>
                                        </p:attrNameLst>
                                      </p:cBhvr>
                                      <p:tavLst>
                                        <p:tav tm="0">
                                          <p:val>
                                            <p:strVal val="#ppt_x"/>
                                          </p:val>
                                        </p:tav>
                                        <p:tav tm="100000">
                                          <p:val>
                                            <p:strVal val="#ppt_x"/>
                                          </p:val>
                                        </p:tav>
                                      </p:tavLst>
                                    </p:anim>
                                    <p:anim calcmode="lin" valueType="num">
                                      <p:cBhvr>
                                        <p:cTn id="67" dur="1000" fill="hold"/>
                                        <p:tgtEl>
                                          <p:spTgt spid="134"/>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135"/>
                                        </p:tgtEl>
                                        <p:attrNameLst>
                                          <p:attrName>style.visibility</p:attrName>
                                        </p:attrNameLst>
                                      </p:cBhvr>
                                      <p:to>
                                        <p:strVal val="visible"/>
                                      </p:to>
                                    </p:set>
                                    <p:animEffect transition="in" filter="fade">
                                      <p:cBhvr>
                                        <p:cTn id="70" dur="1000"/>
                                        <p:tgtEl>
                                          <p:spTgt spid="135"/>
                                        </p:tgtEl>
                                      </p:cBhvr>
                                    </p:animEffect>
                                    <p:anim calcmode="lin" valueType="num">
                                      <p:cBhvr>
                                        <p:cTn id="71" dur="1000" fill="hold"/>
                                        <p:tgtEl>
                                          <p:spTgt spid="135"/>
                                        </p:tgtEl>
                                        <p:attrNameLst>
                                          <p:attrName>ppt_x</p:attrName>
                                        </p:attrNameLst>
                                      </p:cBhvr>
                                      <p:tavLst>
                                        <p:tav tm="0">
                                          <p:val>
                                            <p:strVal val="#ppt_x"/>
                                          </p:val>
                                        </p:tav>
                                        <p:tav tm="100000">
                                          <p:val>
                                            <p:strVal val="#ppt_x"/>
                                          </p:val>
                                        </p:tav>
                                      </p:tavLst>
                                    </p:anim>
                                    <p:anim calcmode="lin" valueType="num">
                                      <p:cBhvr>
                                        <p:cTn id="72" dur="1000" fill="hold"/>
                                        <p:tgtEl>
                                          <p:spTgt spid="135"/>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136"/>
                                        </p:tgtEl>
                                        <p:attrNameLst>
                                          <p:attrName>style.visibility</p:attrName>
                                        </p:attrNameLst>
                                      </p:cBhvr>
                                      <p:to>
                                        <p:strVal val="visible"/>
                                      </p:to>
                                    </p:set>
                                    <p:animEffect transition="in" filter="fade">
                                      <p:cBhvr>
                                        <p:cTn id="75" dur="1000"/>
                                        <p:tgtEl>
                                          <p:spTgt spid="136"/>
                                        </p:tgtEl>
                                      </p:cBhvr>
                                    </p:animEffect>
                                    <p:anim calcmode="lin" valueType="num">
                                      <p:cBhvr>
                                        <p:cTn id="76" dur="1000" fill="hold"/>
                                        <p:tgtEl>
                                          <p:spTgt spid="136"/>
                                        </p:tgtEl>
                                        <p:attrNameLst>
                                          <p:attrName>ppt_x</p:attrName>
                                        </p:attrNameLst>
                                      </p:cBhvr>
                                      <p:tavLst>
                                        <p:tav tm="0">
                                          <p:val>
                                            <p:strVal val="#ppt_x"/>
                                          </p:val>
                                        </p:tav>
                                        <p:tav tm="100000">
                                          <p:val>
                                            <p:strVal val="#ppt_x"/>
                                          </p:val>
                                        </p:tav>
                                      </p:tavLst>
                                    </p:anim>
                                    <p:anim calcmode="lin" valueType="num">
                                      <p:cBhvr>
                                        <p:cTn id="77" dur="1000" fill="hold"/>
                                        <p:tgtEl>
                                          <p:spTgt spid="136"/>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137"/>
                                        </p:tgtEl>
                                        <p:attrNameLst>
                                          <p:attrName>style.visibility</p:attrName>
                                        </p:attrNameLst>
                                      </p:cBhvr>
                                      <p:to>
                                        <p:strVal val="visible"/>
                                      </p:to>
                                    </p:set>
                                    <p:animEffect transition="in" filter="fade">
                                      <p:cBhvr>
                                        <p:cTn id="80" dur="1000"/>
                                        <p:tgtEl>
                                          <p:spTgt spid="137"/>
                                        </p:tgtEl>
                                      </p:cBhvr>
                                    </p:animEffect>
                                    <p:anim calcmode="lin" valueType="num">
                                      <p:cBhvr>
                                        <p:cTn id="81" dur="1000" fill="hold"/>
                                        <p:tgtEl>
                                          <p:spTgt spid="137"/>
                                        </p:tgtEl>
                                        <p:attrNameLst>
                                          <p:attrName>ppt_x</p:attrName>
                                        </p:attrNameLst>
                                      </p:cBhvr>
                                      <p:tavLst>
                                        <p:tav tm="0">
                                          <p:val>
                                            <p:strVal val="#ppt_x"/>
                                          </p:val>
                                        </p:tav>
                                        <p:tav tm="100000">
                                          <p:val>
                                            <p:strVal val="#ppt_x"/>
                                          </p:val>
                                        </p:tav>
                                      </p:tavLst>
                                    </p:anim>
                                    <p:anim calcmode="lin" valueType="num">
                                      <p:cBhvr>
                                        <p:cTn id="82" dur="1000" fill="hold"/>
                                        <p:tgtEl>
                                          <p:spTgt spid="137"/>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138"/>
                                        </p:tgtEl>
                                        <p:attrNameLst>
                                          <p:attrName>style.visibility</p:attrName>
                                        </p:attrNameLst>
                                      </p:cBhvr>
                                      <p:to>
                                        <p:strVal val="visible"/>
                                      </p:to>
                                    </p:set>
                                    <p:animEffect transition="in" filter="fade">
                                      <p:cBhvr>
                                        <p:cTn id="85" dur="1000"/>
                                        <p:tgtEl>
                                          <p:spTgt spid="138"/>
                                        </p:tgtEl>
                                      </p:cBhvr>
                                    </p:animEffect>
                                    <p:anim calcmode="lin" valueType="num">
                                      <p:cBhvr>
                                        <p:cTn id="86" dur="1000" fill="hold"/>
                                        <p:tgtEl>
                                          <p:spTgt spid="138"/>
                                        </p:tgtEl>
                                        <p:attrNameLst>
                                          <p:attrName>ppt_x</p:attrName>
                                        </p:attrNameLst>
                                      </p:cBhvr>
                                      <p:tavLst>
                                        <p:tav tm="0">
                                          <p:val>
                                            <p:strVal val="#ppt_x"/>
                                          </p:val>
                                        </p:tav>
                                        <p:tav tm="100000">
                                          <p:val>
                                            <p:strVal val="#ppt_x"/>
                                          </p:val>
                                        </p:tav>
                                      </p:tavLst>
                                    </p:anim>
                                    <p:anim calcmode="lin" valueType="num">
                                      <p:cBhvr>
                                        <p:cTn id="87" dur="1000" fill="hold"/>
                                        <p:tgtEl>
                                          <p:spTgt spid="138"/>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139"/>
                                        </p:tgtEl>
                                        <p:attrNameLst>
                                          <p:attrName>style.visibility</p:attrName>
                                        </p:attrNameLst>
                                      </p:cBhvr>
                                      <p:to>
                                        <p:strVal val="visible"/>
                                      </p:to>
                                    </p:set>
                                    <p:animEffect transition="in" filter="fade">
                                      <p:cBhvr>
                                        <p:cTn id="90" dur="1000"/>
                                        <p:tgtEl>
                                          <p:spTgt spid="139"/>
                                        </p:tgtEl>
                                      </p:cBhvr>
                                    </p:animEffect>
                                    <p:anim calcmode="lin" valueType="num">
                                      <p:cBhvr>
                                        <p:cTn id="91" dur="1000" fill="hold"/>
                                        <p:tgtEl>
                                          <p:spTgt spid="139"/>
                                        </p:tgtEl>
                                        <p:attrNameLst>
                                          <p:attrName>ppt_x</p:attrName>
                                        </p:attrNameLst>
                                      </p:cBhvr>
                                      <p:tavLst>
                                        <p:tav tm="0">
                                          <p:val>
                                            <p:strVal val="#ppt_x"/>
                                          </p:val>
                                        </p:tav>
                                        <p:tav tm="100000">
                                          <p:val>
                                            <p:strVal val="#ppt_x"/>
                                          </p:val>
                                        </p:tav>
                                      </p:tavLst>
                                    </p:anim>
                                    <p:anim calcmode="lin" valueType="num">
                                      <p:cBhvr>
                                        <p:cTn id="92" dur="1000" fill="hold"/>
                                        <p:tgtEl>
                                          <p:spTgt spid="139"/>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140"/>
                                        </p:tgtEl>
                                        <p:attrNameLst>
                                          <p:attrName>style.visibility</p:attrName>
                                        </p:attrNameLst>
                                      </p:cBhvr>
                                      <p:to>
                                        <p:strVal val="visible"/>
                                      </p:to>
                                    </p:set>
                                    <p:animEffect transition="in" filter="fade">
                                      <p:cBhvr>
                                        <p:cTn id="95" dur="1000"/>
                                        <p:tgtEl>
                                          <p:spTgt spid="140"/>
                                        </p:tgtEl>
                                      </p:cBhvr>
                                    </p:animEffect>
                                    <p:anim calcmode="lin" valueType="num">
                                      <p:cBhvr>
                                        <p:cTn id="96" dur="1000" fill="hold"/>
                                        <p:tgtEl>
                                          <p:spTgt spid="140"/>
                                        </p:tgtEl>
                                        <p:attrNameLst>
                                          <p:attrName>ppt_x</p:attrName>
                                        </p:attrNameLst>
                                      </p:cBhvr>
                                      <p:tavLst>
                                        <p:tav tm="0">
                                          <p:val>
                                            <p:strVal val="#ppt_x"/>
                                          </p:val>
                                        </p:tav>
                                        <p:tav tm="100000">
                                          <p:val>
                                            <p:strVal val="#ppt_x"/>
                                          </p:val>
                                        </p:tav>
                                      </p:tavLst>
                                    </p:anim>
                                    <p:anim calcmode="lin" valueType="num">
                                      <p:cBhvr>
                                        <p:cTn id="97" dur="1000" fill="hold"/>
                                        <p:tgtEl>
                                          <p:spTgt spid="140"/>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0"/>
                                  </p:stCondLst>
                                  <p:childTnLst>
                                    <p:set>
                                      <p:cBhvr>
                                        <p:cTn id="99" dur="1" fill="hold">
                                          <p:stCondLst>
                                            <p:cond delay="0"/>
                                          </p:stCondLst>
                                        </p:cTn>
                                        <p:tgtEl>
                                          <p:spTgt spid="141"/>
                                        </p:tgtEl>
                                        <p:attrNameLst>
                                          <p:attrName>style.visibility</p:attrName>
                                        </p:attrNameLst>
                                      </p:cBhvr>
                                      <p:to>
                                        <p:strVal val="visible"/>
                                      </p:to>
                                    </p:set>
                                    <p:animEffect transition="in" filter="fade">
                                      <p:cBhvr>
                                        <p:cTn id="100" dur="1000"/>
                                        <p:tgtEl>
                                          <p:spTgt spid="141"/>
                                        </p:tgtEl>
                                      </p:cBhvr>
                                    </p:animEffect>
                                    <p:anim calcmode="lin" valueType="num">
                                      <p:cBhvr>
                                        <p:cTn id="101" dur="1000" fill="hold"/>
                                        <p:tgtEl>
                                          <p:spTgt spid="141"/>
                                        </p:tgtEl>
                                        <p:attrNameLst>
                                          <p:attrName>ppt_x</p:attrName>
                                        </p:attrNameLst>
                                      </p:cBhvr>
                                      <p:tavLst>
                                        <p:tav tm="0">
                                          <p:val>
                                            <p:strVal val="#ppt_x"/>
                                          </p:val>
                                        </p:tav>
                                        <p:tav tm="100000">
                                          <p:val>
                                            <p:strVal val="#ppt_x"/>
                                          </p:val>
                                        </p:tav>
                                      </p:tavLst>
                                    </p:anim>
                                    <p:anim calcmode="lin" valueType="num">
                                      <p:cBhvr>
                                        <p:cTn id="102" dur="1000" fill="hold"/>
                                        <p:tgtEl>
                                          <p:spTgt spid="141"/>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142"/>
                                        </p:tgtEl>
                                        <p:attrNameLst>
                                          <p:attrName>style.visibility</p:attrName>
                                        </p:attrNameLst>
                                      </p:cBhvr>
                                      <p:to>
                                        <p:strVal val="visible"/>
                                      </p:to>
                                    </p:set>
                                    <p:animEffect transition="in" filter="fade">
                                      <p:cBhvr>
                                        <p:cTn id="105" dur="1000"/>
                                        <p:tgtEl>
                                          <p:spTgt spid="142"/>
                                        </p:tgtEl>
                                      </p:cBhvr>
                                    </p:animEffect>
                                    <p:anim calcmode="lin" valueType="num">
                                      <p:cBhvr>
                                        <p:cTn id="106" dur="1000" fill="hold"/>
                                        <p:tgtEl>
                                          <p:spTgt spid="142"/>
                                        </p:tgtEl>
                                        <p:attrNameLst>
                                          <p:attrName>ppt_x</p:attrName>
                                        </p:attrNameLst>
                                      </p:cBhvr>
                                      <p:tavLst>
                                        <p:tav tm="0">
                                          <p:val>
                                            <p:strVal val="#ppt_x"/>
                                          </p:val>
                                        </p:tav>
                                        <p:tav tm="100000">
                                          <p:val>
                                            <p:strVal val="#ppt_x"/>
                                          </p:val>
                                        </p:tav>
                                      </p:tavLst>
                                    </p:anim>
                                    <p:anim calcmode="lin" valueType="num">
                                      <p:cBhvr>
                                        <p:cTn id="107" dur="1000" fill="hold"/>
                                        <p:tgtEl>
                                          <p:spTgt spid="142"/>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143"/>
                                        </p:tgtEl>
                                        <p:attrNameLst>
                                          <p:attrName>style.visibility</p:attrName>
                                        </p:attrNameLst>
                                      </p:cBhvr>
                                      <p:to>
                                        <p:strVal val="visible"/>
                                      </p:to>
                                    </p:set>
                                    <p:animEffect transition="in" filter="fade">
                                      <p:cBhvr>
                                        <p:cTn id="110" dur="1000"/>
                                        <p:tgtEl>
                                          <p:spTgt spid="143"/>
                                        </p:tgtEl>
                                      </p:cBhvr>
                                    </p:animEffect>
                                    <p:anim calcmode="lin" valueType="num">
                                      <p:cBhvr>
                                        <p:cTn id="111" dur="1000" fill="hold"/>
                                        <p:tgtEl>
                                          <p:spTgt spid="143"/>
                                        </p:tgtEl>
                                        <p:attrNameLst>
                                          <p:attrName>ppt_x</p:attrName>
                                        </p:attrNameLst>
                                      </p:cBhvr>
                                      <p:tavLst>
                                        <p:tav tm="0">
                                          <p:val>
                                            <p:strVal val="#ppt_x"/>
                                          </p:val>
                                        </p:tav>
                                        <p:tav tm="100000">
                                          <p:val>
                                            <p:strVal val="#ppt_x"/>
                                          </p:val>
                                        </p:tav>
                                      </p:tavLst>
                                    </p:anim>
                                    <p:anim calcmode="lin" valueType="num">
                                      <p:cBhvr>
                                        <p:cTn id="112" dur="1000" fill="hold"/>
                                        <p:tgtEl>
                                          <p:spTgt spid="143"/>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0"/>
                                  </p:stCondLst>
                                  <p:childTnLst>
                                    <p:set>
                                      <p:cBhvr>
                                        <p:cTn id="114" dur="1" fill="hold">
                                          <p:stCondLst>
                                            <p:cond delay="0"/>
                                          </p:stCondLst>
                                        </p:cTn>
                                        <p:tgtEl>
                                          <p:spTgt spid="144"/>
                                        </p:tgtEl>
                                        <p:attrNameLst>
                                          <p:attrName>style.visibility</p:attrName>
                                        </p:attrNameLst>
                                      </p:cBhvr>
                                      <p:to>
                                        <p:strVal val="visible"/>
                                      </p:to>
                                    </p:set>
                                    <p:animEffect transition="in" filter="fade">
                                      <p:cBhvr>
                                        <p:cTn id="115" dur="1000"/>
                                        <p:tgtEl>
                                          <p:spTgt spid="144"/>
                                        </p:tgtEl>
                                      </p:cBhvr>
                                    </p:animEffect>
                                    <p:anim calcmode="lin" valueType="num">
                                      <p:cBhvr>
                                        <p:cTn id="116" dur="1000" fill="hold"/>
                                        <p:tgtEl>
                                          <p:spTgt spid="144"/>
                                        </p:tgtEl>
                                        <p:attrNameLst>
                                          <p:attrName>ppt_x</p:attrName>
                                        </p:attrNameLst>
                                      </p:cBhvr>
                                      <p:tavLst>
                                        <p:tav tm="0">
                                          <p:val>
                                            <p:strVal val="#ppt_x"/>
                                          </p:val>
                                        </p:tav>
                                        <p:tav tm="100000">
                                          <p:val>
                                            <p:strVal val="#ppt_x"/>
                                          </p:val>
                                        </p:tav>
                                      </p:tavLst>
                                    </p:anim>
                                    <p:anim calcmode="lin" valueType="num">
                                      <p:cBhvr>
                                        <p:cTn id="117" dur="1000" fill="hold"/>
                                        <p:tgtEl>
                                          <p:spTgt spid="144"/>
                                        </p:tgtEl>
                                        <p:attrNameLst>
                                          <p:attrName>ppt_y</p:attrName>
                                        </p:attrNameLst>
                                      </p:cBhvr>
                                      <p:tavLst>
                                        <p:tav tm="0">
                                          <p:val>
                                            <p:strVal val="#ppt_y+.1"/>
                                          </p:val>
                                        </p:tav>
                                        <p:tav tm="100000">
                                          <p:val>
                                            <p:strVal val="#ppt_y"/>
                                          </p:val>
                                        </p:tav>
                                      </p:tavLst>
                                    </p:anim>
                                  </p:childTnLst>
                                </p:cTn>
                              </p:par>
                              <p:par>
                                <p:cTn id="118" presetID="42" presetClass="entr" presetSubtype="0" fill="hold" grpId="0" nodeType="withEffect">
                                  <p:stCondLst>
                                    <p:cond delay="0"/>
                                  </p:stCondLst>
                                  <p:childTnLst>
                                    <p:set>
                                      <p:cBhvr>
                                        <p:cTn id="119" dur="1" fill="hold">
                                          <p:stCondLst>
                                            <p:cond delay="0"/>
                                          </p:stCondLst>
                                        </p:cTn>
                                        <p:tgtEl>
                                          <p:spTgt spid="145"/>
                                        </p:tgtEl>
                                        <p:attrNameLst>
                                          <p:attrName>style.visibility</p:attrName>
                                        </p:attrNameLst>
                                      </p:cBhvr>
                                      <p:to>
                                        <p:strVal val="visible"/>
                                      </p:to>
                                    </p:set>
                                    <p:animEffect transition="in" filter="fade">
                                      <p:cBhvr>
                                        <p:cTn id="120" dur="1000"/>
                                        <p:tgtEl>
                                          <p:spTgt spid="145"/>
                                        </p:tgtEl>
                                      </p:cBhvr>
                                    </p:animEffect>
                                    <p:anim calcmode="lin" valueType="num">
                                      <p:cBhvr>
                                        <p:cTn id="121" dur="1000" fill="hold"/>
                                        <p:tgtEl>
                                          <p:spTgt spid="145"/>
                                        </p:tgtEl>
                                        <p:attrNameLst>
                                          <p:attrName>ppt_x</p:attrName>
                                        </p:attrNameLst>
                                      </p:cBhvr>
                                      <p:tavLst>
                                        <p:tav tm="0">
                                          <p:val>
                                            <p:strVal val="#ppt_x"/>
                                          </p:val>
                                        </p:tav>
                                        <p:tav tm="100000">
                                          <p:val>
                                            <p:strVal val="#ppt_x"/>
                                          </p:val>
                                        </p:tav>
                                      </p:tavLst>
                                    </p:anim>
                                    <p:anim calcmode="lin" valueType="num">
                                      <p:cBhvr>
                                        <p:cTn id="122" dur="1000" fill="hold"/>
                                        <p:tgtEl>
                                          <p:spTgt spid="145"/>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0"/>
                                  </p:stCondLst>
                                  <p:childTnLst>
                                    <p:set>
                                      <p:cBhvr>
                                        <p:cTn id="124" dur="1" fill="hold">
                                          <p:stCondLst>
                                            <p:cond delay="0"/>
                                          </p:stCondLst>
                                        </p:cTn>
                                        <p:tgtEl>
                                          <p:spTgt spid="146"/>
                                        </p:tgtEl>
                                        <p:attrNameLst>
                                          <p:attrName>style.visibility</p:attrName>
                                        </p:attrNameLst>
                                      </p:cBhvr>
                                      <p:to>
                                        <p:strVal val="visible"/>
                                      </p:to>
                                    </p:set>
                                    <p:animEffect transition="in" filter="fade">
                                      <p:cBhvr>
                                        <p:cTn id="125" dur="1000"/>
                                        <p:tgtEl>
                                          <p:spTgt spid="146"/>
                                        </p:tgtEl>
                                      </p:cBhvr>
                                    </p:animEffect>
                                    <p:anim calcmode="lin" valueType="num">
                                      <p:cBhvr>
                                        <p:cTn id="126" dur="1000" fill="hold"/>
                                        <p:tgtEl>
                                          <p:spTgt spid="146"/>
                                        </p:tgtEl>
                                        <p:attrNameLst>
                                          <p:attrName>ppt_x</p:attrName>
                                        </p:attrNameLst>
                                      </p:cBhvr>
                                      <p:tavLst>
                                        <p:tav tm="0">
                                          <p:val>
                                            <p:strVal val="#ppt_x"/>
                                          </p:val>
                                        </p:tav>
                                        <p:tav tm="100000">
                                          <p:val>
                                            <p:strVal val="#ppt_x"/>
                                          </p:val>
                                        </p:tav>
                                      </p:tavLst>
                                    </p:anim>
                                    <p:anim calcmode="lin" valueType="num">
                                      <p:cBhvr>
                                        <p:cTn id="127" dur="1000" fill="hold"/>
                                        <p:tgtEl>
                                          <p:spTgt spid="146"/>
                                        </p:tgtEl>
                                        <p:attrNameLst>
                                          <p:attrName>ppt_y</p:attrName>
                                        </p:attrNameLst>
                                      </p:cBhvr>
                                      <p:tavLst>
                                        <p:tav tm="0">
                                          <p:val>
                                            <p:strVal val="#ppt_y+.1"/>
                                          </p:val>
                                        </p:tav>
                                        <p:tav tm="100000">
                                          <p:val>
                                            <p:strVal val="#ppt_y"/>
                                          </p:val>
                                        </p:tav>
                                      </p:tavLst>
                                    </p:anim>
                                  </p:childTnLst>
                                </p:cTn>
                              </p:par>
                              <p:par>
                                <p:cTn id="128" presetID="42" presetClass="entr" presetSubtype="0" fill="hold" grpId="0" nodeType="withEffect">
                                  <p:stCondLst>
                                    <p:cond delay="0"/>
                                  </p:stCondLst>
                                  <p:childTnLst>
                                    <p:set>
                                      <p:cBhvr>
                                        <p:cTn id="129" dur="1" fill="hold">
                                          <p:stCondLst>
                                            <p:cond delay="0"/>
                                          </p:stCondLst>
                                        </p:cTn>
                                        <p:tgtEl>
                                          <p:spTgt spid="147"/>
                                        </p:tgtEl>
                                        <p:attrNameLst>
                                          <p:attrName>style.visibility</p:attrName>
                                        </p:attrNameLst>
                                      </p:cBhvr>
                                      <p:to>
                                        <p:strVal val="visible"/>
                                      </p:to>
                                    </p:set>
                                    <p:animEffect transition="in" filter="fade">
                                      <p:cBhvr>
                                        <p:cTn id="130" dur="1000"/>
                                        <p:tgtEl>
                                          <p:spTgt spid="147"/>
                                        </p:tgtEl>
                                      </p:cBhvr>
                                    </p:animEffect>
                                    <p:anim calcmode="lin" valueType="num">
                                      <p:cBhvr>
                                        <p:cTn id="131" dur="1000" fill="hold"/>
                                        <p:tgtEl>
                                          <p:spTgt spid="147"/>
                                        </p:tgtEl>
                                        <p:attrNameLst>
                                          <p:attrName>ppt_x</p:attrName>
                                        </p:attrNameLst>
                                      </p:cBhvr>
                                      <p:tavLst>
                                        <p:tav tm="0">
                                          <p:val>
                                            <p:strVal val="#ppt_x"/>
                                          </p:val>
                                        </p:tav>
                                        <p:tav tm="100000">
                                          <p:val>
                                            <p:strVal val="#ppt_x"/>
                                          </p:val>
                                        </p:tav>
                                      </p:tavLst>
                                    </p:anim>
                                    <p:anim calcmode="lin" valueType="num">
                                      <p:cBhvr>
                                        <p:cTn id="132" dur="1000" fill="hold"/>
                                        <p:tgtEl>
                                          <p:spTgt spid="147"/>
                                        </p:tgtEl>
                                        <p:attrNameLst>
                                          <p:attrName>ppt_y</p:attrName>
                                        </p:attrNameLst>
                                      </p:cBhvr>
                                      <p:tavLst>
                                        <p:tav tm="0">
                                          <p:val>
                                            <p:strVal val="#ppt_y+.1"/>
                                          </p:val>
                                        </p:tav>
                                        <p:tav tm="100000">
                                          <p:val>
                                            <p:strVal val="#ppt_y"/>
                                          </p:val>
                                        </p:tav>
                                      </p:tavLst>
                                    </p:anim>
                                  </p:childTnLst>
                                </p:cTn>
                              </p:par>
                              <p:par>
                                <p:cTn id="133" presetID="42" presetClass="entr" presetSubtype="0" fill="hold" grpId="0" nodeType="withEffect">
                                  <p:stCondLst>
                                    <p:cond delay="0"/>
                                  </p:stCondLst>
                                  <p:childTnLst>
                                    <p:set>
                                      <p:cBhvr>
                                        <p:cTn id="134" dur="1" fill="hold">
                                          <p:stCondLst>
                                            <p:cond delay="0"/>
                                          </p:stCondLst>
                                        </p:cTn>
                                        <p:tgtEl>
                                          <p:spTgt spid="148"/>
                                        </p:tgtEl>
                                        <p:attrNameLst>
                                          <p:attrName>style.visibility</p:attrName>
                                        </p:attrNameLst>
                                      </p:cBhvr>
                                      <p:to>
                                        <p:strVal val="visible"/>
                                      </p:to>
                                    </p:set>
                                    <p:animEffect transition="in" filter="fade">
                                      <p:cBhvr>
                                        <p:cTn id="135" dur="1000"/>
                                        <p:tgtEl>
                                          <p:spTgt spid="148"/>
                                        </p:tgtEl>
                                      </p:cBhvr>
                                    </p:animEffect>
                                    <p:anim calcmode="lin" valueType="num">
                                      <p:cBhvr>
                                        <p:cTn id="136" dur="1000" fill="hold"/>
                                        <p:tgtEl>
                                          <p:spTgt spid="148"/>
                                        </p:tgtEl>
                                        <p:attrNameLst>
                                          <p:attrName>ppt_x</p:attrName>
                                        </p:attrNameLst>
                                      </p:cBhvr>
                                      <p:tavLst>
                                        <p:tav tm="0">
                                          <p:val>
                                            <p:strVal val="#ppt_x"/>
                                          </p:val>
                                        </p:tav>
                                        <p:tav tm="100000">
                                          <p:val>
                                            <p:strVal val="#ppt_x"/>
                                          </p:val>
                                        </p:tav>
                                      </p:tavLst>
                                    </p:anim>
                                    <p:anim calcmode="lin" valueType="num">
                                      <p:cBhvr>
                                        <p:cTn id="137" dur="1000" fill="hold"/>
                                        <p:tgtEl>
                                          <p:spTgt spid="148"/>
                                        </p:tgtEl>
                                        <p:attrNameLst>
                                          <p:attrName>ppt_y</p:attrName>
                                        </p:attrNameLst>
                                      </p:cBhvr>
                                      <p:tavLst>
                                        <p:tav tm="0">
                                          <p:val>
                                            <p:strVal val="#ppt_y+.1"/>
                                          </p:val>
                                        </p:tav>
                                        <p:tav tm="100000">
                                          <p:val>
                                            <p:strVal val="#ppt_y"/>
                                          </p:val>
                                        </p:tav>
                                      </p:tavLst>
                                    </p:anim>
                                  </p:childTnLst>
                                </p:cTn>
                              </p:par>
                              <p:par>
                                <p:cTn id="138" presetID="42" presetClass="entr" presetSubtype="0" fill="hold" grpId="0" nodeType="withEffect">
                                  <p:stCondLst>
                                    <p:cond delay="0"/>
                                  </p:stCondLst>
                                  <p:childTnLst>
                                    <p:set>
                                      <p:cBhvr>
                                        <p:cTn id="139" dur="1" fill="hold">
                                          <p:stCondLst>
                                            <p:cond delay="0"/>
                                          </p:stCondLst>
                                        </p:cTn>
                                        <p:tgtEl>
                                          <p:spTgt spid="149"/>
                                        </p:tgtEl>
                                        <p:attrNameLst>
                                          <p:attrName>style.visibility</p:attrName>
                                        </p:attrNameLst>
                                      </p:cBhvr>
                                      <p:to>
                                        <p:strVal val="visible"/>
                                      </p:to>
                                    </p:set>
                                    <p:animEffect transition="in" filter="fade">
                                      <p:cBhvr>
                                        <p:cTn id="140" dur="1000"/>
                                        <p:tgtEl>
                                          <p:spTgt spid="149"/>
                                        </p:tgtEl>
                                      </p:cBhvr>
                                    </p:animEffect>
                                    <p:anim calcmode="lin" valueType="num">
                                      <p:cBhvr>
                                        <p:cTn id="141" dur="1000" fill="hold"/>
                                        <p:tgtEl>
                                          <p:spTgt spid="149"/>
                                        </p:tgtEl>
                                        <p:attrNameLst>
                                          <p:attrName>ppt_x</p:attrName>
                                        </p:attrNameLst>
                                      </p:cBhvr>
                                      <p:tavLst>
                                        <p:tav tm="0">
                                          <p:val>
                                            <p:strVal val="#ppt_x"/>
                                          </p:val>
                                        </p:tav>
                                        <p:tav tm="100000">
                                          <p:val>
                                            <p:strVal val="#ppt_x"/>
                                          </p:val>
                                        </p:tav>
                                      </p:tavLst>
                                    </p:anim>
                                    <p:anim calcmode="lin" valueType="num">
                                      <p:cBhvr>
                                        <p:cTn id="142" dur="1000" fill="hold"/>
                                        <p:tgtEl>
                                          <p:spTgt spid="149"/>
                                        </p:tgtEl>
                                        <p:attrNameLst>
                                          <p:attrName>ppt_y</p:attrName>
                                        </p:attrNameLst>
                                      </p:cBhvr>
                                      <p:tavLst>
                                        <p:tav tm="0">
                                          <p:val>
                                            <p:strVal val="#ppt_y+.1"/>
                                          </p:val>
                                        </p:tav>
                                        <p:tav tm="100000">
                                          <p:val>
                                            <p:strVal val="#ppt_y"/>
                                          </p:val>
                                        </p:tav>
                                      </p:tavLst>
                                    </p:anim>
                                  </p:childTnLst>
                                </p:cTn>
                              </p:par>
                              <p:par>
                                <p:cTn id="143" presetID="42" presetClass="entr" presetSubtype="0" fill="hold" grpId="0" nodeType="withEffect">
                                  <p:stCondLst>
                                    <p:cond delay="0"/>
                                  </p:stCondLst>
                                  <p:childTnLst>
                                    <p:set>
                                      <p:cBhvr>
                                        <p:cTn id="144" dur="1" fill="hold">
                                          <p:stCondLst>
                                            <p:cond delay="0"/>
                                          </p:stCondLst>
                                        </p:cTn>
                                        <p:tgtEl>
                                          <p:spTgt spid="150"/>
                                        </p:tgtEl>
                                        <p:attrNameLst>
                                          <p:attrName>style.visibility</p:attrName>
                                        </p:attrNameLst>
                                      </p:cBhvr>
                                      <p:to>
                                        <p:strVal val="visible"/>
                                      </p:to>
                                    </p:set>
                                    <p:animEffect transition="in" filter="fade">
                                      <p:cBhvr>
                                        <p:cTn id="145" dur="1000"/>
                                        <p:tgtEl>
                                          <p:spTgt spid="150"/>
                                        </p:tgtEl>
                                      </p:cBhvr>
                                    </p:animEffect>
                                    <p:anim calcmode="lin" valueType="num">
                                      <p:cBhvr>
                                        <p:cTn id="146" dur="1000" fill="hold"/>
                                        <p:tgtEl>
                                          <p:spTgt spid="150"/>
                                        </p:tgtEl>
                                        <p:attrNameLst>
                                          <p:attrName>ppt_x</p:attrName>
                                        </p:attrNameLst>
                                      </p:cBhvr>
                                      <p:tavLst>
                                        <p:tav tm="0">
                                          <p:val>
                                            <p:strVal val="#ppt_x"/>
                                          </p:val>
                                        </p:tav>
                                        <p:tav tm="100000">
                                          <p:val>
                                            <p:strVal val="#ppt_x"/>
                                          </p:val>
                                        </p:tav>
                                      </p:tavLst>
                                    </p:anim>
                                    <p:anim calcmode="lin" valueType="num">
                                      <p:cBhvr>
                                        <p:cTn id="147" dur="1000" fill="hold"/>
                                        <p:tgtEl>
                                          <p:spTgt spid="150"/>
                                        </p:tgtEl>
                                        <p:attrNameLst>
                                          <p:attrName>ppt_y</p:attrName>
                                        </p:attrNameLst>
                                      </p:cBhvr>
                                      <p:tavLst>
                                        <p:tav tm="0">
                                          <p:val>
                                            <p:strVal val="#ppt_y+.1"/>
                                          </p:val>
                                        </p:tav>
                                        <p:tav tm="100000">
                                          <p:val>
                                            <p:strVal val="#ppt_y"/>
                                          </p:val>
                                        </p:tav>
                                      </p:tavLst>
                                    </p:anim>
                                  </p:childTnLst>
                                </p:cTn>
                              </p:par>
                              <p:par>
                                <p:cTn id="148" presetID="42" presetClass="entr" presetSubtype="0" fill="hold" grpId="0" nodeType="withEffect">
                                  <p:stCondLst>
                                    <p:cond delay="0"/>
                                  </p:stCondLst>
                                  <p:childTnLst>
                                    <p:set>
                                      <p:cBhvr>
                                        <p:cTn id="149" dur="1" fill="hold">
                                          <p:stCondLst>
                                            <p:cond delay="0"/>
                                          </p:stCondLst>
                                        </p:cTn>
                                        <p:tgtEl>
                                          <p:spTgt spid="151"/>
                                        </p:tgtEl>
                                        <p:attrNameLst>
                                          <p:attrName>style.visibility</p:attrName>
                                        </p:attrNameLst>
                                      </p:cBhvr>
                                      <p:to>
                                        <p:strVal val="visible"/>
                                      </p:to>
                                    </p:set>
                                    <p:animEffect transition="in" filter="fade">
                                      <p:cBhvr>
                                        <p:cTn id="150" dur="1000"/>
                                        <p:tgtEl>
                                          <p:spTgt spid="151"/>
                                        </p:tgtEl>
                                      </p:cBhvr>
                                    </p:animEffect>
                                    <p:anim calcmode="lin" valueType="num">
                                      <p:cBhvr>
                                        <p:cTn id="151" dur="1000" fill="hold"/>
                                        <p:tgtEl>
                                          <p:spTgt spid="151"/>
                                        </p:tgtEl>
                                        <p:attrNameLst>
                                          <p:attrName>ppt_x</p:attrName>
                                        </p:attrNameLst>
                                      </p:cBhvr>
                                      <p:tavLst>
                                        <p:tav tm="0">
                                          <p:val>
                                            <p:strVal val="#ppt_x"/>
                                          </p:val>
                                        </p:tav>
                                        <p:tav tm="100000">
                                          <p:val>
                                            <p:strVal val="#ppt_x"/>
                                          </p:val>
                                        </p:tav>
                                      </p:tavLst>
                                    </p:anim>
                                    <p:anim calcmode="lin" valueType="num">
                                      <p:cBhvr>
                                        <p:cTn id="152" dur="1000" fill="hold"/>
                                        <p:tgtEl>
                                          <p:spTgt spid="151"/>
                                        </p:tgtEl>
                                        <p:attrNameLst>
                                          <p:attrName>ppt_y</p:attrName>
                                        </p:attrNameLst>
                                      </p:cBhvr>
                                      <p:tavLst>
                                        <p:tav tm="0">
                                          <p:val>
                                            <p:strVal val="#ppt_y+.1"/>
                                          </p:val>
                                        </p:tav>
                                        <p:tav tm="100000">
                                          <p:val>
                                            <p:strVal val="#ppt_y"/>
                                          </p:val>
                                        </p:tav>
                                      </p:tavLst>
                                    </p:anim>
                                  </p:childTnLst>
                                </p:cTn>
                              </p:par>
                              <p:par>
                                <p:cTn id="153" presetID="42" presetClass="entr" presetSubtype="0" fill="hold" grpId="0" nodeType="withEffect">
                                  <p:stCondLst>
                                    <p:cond delay="0"/>
                                  </p:stCondLst>
                                  <p:childTnLst>
                                    <p:set>
                                      <p:cBhvr>
                                        <p:cTn id="154" dur="1" fill="hold">
                                          <p:stCondLst>
                                            <p:cond delay="0"/>
                                          </p:stCondLst>
                                        </p:cTn>
                                        <p:tgtEl>
                                          <p:spTgt spid="152"/>
                                        </p:tgtEl>
                                        <p:attrNameLst>
                                          <p:attrName>style.visibility</p:attrName>
                                        </p:attrNameLst>
                                      </p:cBhvr>
                                      <p:to>
                                        <p:strVal val="visible"/>
                                      </p:to>
                                    </p:set>
                                    <p:animEffect transition="in" filter="fade">
                                      <p:cBhvr>
                                        <p:cTn id="155" dur="1000"/>
                                        <p:tgtEl>
                                          <p:spTgt spid="152"/>
                                        </p:tgtEl>
                                      </p:cBhvr>
                                    </p:animEffect>
                                    <p:anim calcmode="lin" valueType="num">
                                      <p:cBhvr>
                                        <p:cTn id="156" dur="1000" fill="hold"/>
                                        <p:tgtEl>
                                          <p:spTgt spid="152"/>
                                        </p:tgtEl>
                                        <p:attrNameLst>
                                          <p:attrName>ppt_x</p:attrName>
                                        </p:attrNameLst>
                                      </p:cBhvr>
                                      <p:tavLst>
                                        <p:tav tm="0">
                                          <p:val>
                                            <p:strVal val="#ppt_x"/>
                                          </p:val>
                                        </p:tav>
                                        <p:tav tm="100000">
                                          <p:val>
                                            <p:strVal val="#ppt_x"/>
                                          </p:val>
                                        </p:tav>
                                      </p:tavLst>
                                    </p:anim>
                                    <p:anim calcmode="lin" valueType="num">
                                      <p:cBhvr>
                                        <p:cTn id="157" dur="1000" fill="hold"/>
                                        <p:tgtEl>
                                          <p:spTgt spid="152"/>
                                        </p:tgtEl>
                                        <p:attrNameLst>
                                          <p:attrName>ppt_y</p:attrName>
                                        </p:attrNameLst>
                                      </p:cBhvr>
                                      <p:tavLst>
                                        <p:tav tm="0">
                                          <p:val>
                                            <p:strVal val="#ppt_y+.1"/>
                                          </p:val>
                                        </p:tav>
                                        <p:tav tm="100000">
                                          <p:val>
                                            <p:strVal val="#ppt_y"/>
                                          </p:val>
                                        </p:tav>
                                      </p:tavLst>
                                    </p:anim>
                                  </p:childTnLst>
                                </p:cTn>
                              </p:par>
                              <p:par>
                                <p:cTn id="158" presetID="42" presetClass="entr" presetSubtype="0" fill="hold" grpId="0" nodeType="withEffect">
                                  <p:stCondLst>
                                    <p:cond delay="0"/>
                                  </p:stCondLst>
                                  <p:childTnLst>
                                    <p:set>
                                      <p:cBhvr>
                                        <p:cTn id="159" dur="1" fill="hold">
                                          <p:stCondLst>
                                            <p:cond delay="0"/>
                                          </p:stCondLst>
                                        </p:cTn>
                                        <p:tgtEl>
                                          <p:spTgt spid="153"/>
                                        </p:tgtEl>
                                        <p:attrNameLst>
                                          <p:attrName>style.visibility</p:attrName>
                                        </p:attrNameLst>
                                      </p:cBhvr>
                                      <p:to>
                                        <p:strVal val="visible"/>
                                      </p:to>
                                    </p:set>
                                    <p:animEffect transition="in" filter="fade">
                                      <p:cBhvr>
                                        <p:cTn id="160" dur="1000"/>
                                        <p:tgtEl>
                                          <p:spTgt spid="153"/>
                                        </p:tgtEl>
                                      </p:cBhvr>
                                    </p:animEffect>
                                    <p:anim calcmode="lin" valueType="num">
                                      <p:cBhvr>
                                        <p:cTn id="161" dur="1000" fill="hold"/>
                                        <p:tgtEl>
                                          <p:spTgt spid="153"/>
                                        </p:tgtEl>
                                        <p:attrNameLst>
                                          <p:attrName>ppt_x</p:attrName>
                                        </p:attrNameLst>
                                      </p:cBhvr>
                                      <p:tavLst>
                                        <p:tav tm="0">
                                          <p:val>
                                            <p:strVal val="#ppt_x"/>
                                          </p:val>
                                        </p:tav>
                                        <p:tav tm="100000">
                                          <p:val>
                                            <p:strVal val="#ppt_x"/>
                                          </p:val>
                                        </p:tav>
                                      </p:tavLst>
                                    </p:anim>
                                    <p:anim calcmode="lin" valueType="num">
                                      <p:cBhvr>
                                        <p:cTn id="162" dur="1000" fill="hold"/>
                                        <p:tgtEl>
                                          <p:spTgt spid="153"/>
                                        </p:tgtEl>
                                        <p:attrNameLst>
                                          <p:attrName>ppt_y</p:attrName>
                                        </p:attrNameLst>
                                      </p:cBhvr>
                                      <p:tavLst>
                                        <p:tav tm="0">
                                          <p:val>
                                            <p:strVal val="#ppt_y+.1"/>
                                          </p:val>
                                        </p:tav>
                                        <p:tav tm="100000">
                                          <p:val>
                                            <p:strVal val="#ppt_y"/>
                                          </p:val>
                                        </p:tav>
                                      </p:tavLst>
                                    </p:anim>
                                  </p:childTnLst>
                                </p:cTn>
                              </p:par>
                              <p:par>
                                <p:cTn id="163" presetID="42" presetClass="entr" presetSubtype="0" fill="hold" grpId="0" nodeType="withEffect">
                                  <p:stCondLst>
                                    <p:cond delay="0"/>
                                  </p:stCondLst>
                                  <p:childTnLst>
                                    <p:set>
                                      <p:cBhvr>
                                        <p:cTn id="164" dur="1" fill="hold">
                                          <p:stCondLst>
                                            <p:cond delay="0"/>
                                          </p:stCondLst>
                                        </p:cTn>
                                        <p:tgtEl>
                                          <p:spTgt spid="154"/>
                                        </p:tgtEl>
                                        <p:attrNameLst>
                                          <p:attrName>style.visibility</p:attrName>
                                        </p:attrNameLst>
                                      </p:cBhvr>
                                      <p:to>
                                        <p:strVal val="visible"/>
                                      </p:to>
                                    </p:set>
                                    <p:animEffect transition="in" filter="fade">
                                      <p:cBhvr>
                                        <p:cTn id="165" dur="1000"/>
                                        <p:tgtEl>
                                          <p:spTgt spid="154"/>
                                        </p:tgtEl>
                                      </p:cBhvr>
                                    </p:animEffect>
                                    <p:anim calcmode="lin" valueType="num">
                                      <p:cBhvr>
                                        <p:cTn id="166" dur="1000" fill="hold"/>
                                        <p:tgtEl>
                                          <p:spTgt spid="154"/>
                                        </p:tgtEl>
                                        <p:attrNameLst>
                                          <p:attrName>ppt_x</p:attrName>
                                        </p:attrNameLst>
                                      </p:cBhvr>
                                      <p:tavLst>
                                        <p:tav tm="0">
                                          <p:val>
                                            <p:strVal val="#ppt_x"/>
                                          </p:val>
                                        </p:tav>
                                        <p:tav tm="100000">
                                          <p:val>
                                            <p:strVal val="#ppt_x"/>
                                          </p:val>
                                        </p:tav>
                                      </p:tavLst>
                                    </p:anim>
                                    <p:anim calcmode="lin" valueType="num">
                                      <p:cBhvr>
                                        <p:cTn id="167" dur="1000" fill="hold"/>
                                        <p:tgtEl>
                                          <p:spTgt spid="154"/>
                                        </p:tgtEl>
                                        <p:attrNameLst>
                                          <p:attrName>ppt_y</p:attrName>
                                        </p:attrNameLst>
                                      </p:cBhvr>
                                      <p:tavLst>
                                        <p:tav tm="0">
                                          <p:val>
                                            <p:strVal val="#ppt_y+.1"/>
                                          </p:val>
                                        </p:tav>
                                        <p:tav tm="100000">
                                          <p:val>
                                            <p:strVal val="#ppt_y"/>
                                          </p:val>
                                        </p:tav>
                                      </p:tavLst>
                                    </p:anim>
                                  </p:childTnLst>
                                </p:cTn>
                              </p:par>
                              <p:par>
                                <p:cTn id="168" presetID="42" presetClass="entr" presetSubtype="0" fill="hold" grpId="0" nodeType="withEffect">
                                  <p:stCondLst>
                                    <p:cond delay="0"/>
                                  </p:stCondLst>
                                  <p:childTnLst>
                                    <p:set>
                                      <p:cBhvr>
                                        <p:cTn id="169" dur="1" fill="hold">
                                          <p:stCondLst>
                                            <p:cond delay="0"/>
                                          </p:stCondLst>
                                        </p:cTn>
                                        <p:tgtEl>
                                          <p:spTgt spid="155"/>
                                        </p:tgtEl>
                                        <p:attrNameLst>
                                          <p:attrName>style.visibility</p:attrName>
                                        </p:attrNameLst>
                                      </p:cBhvr>
                                      <p:to>
                                        <p:strVal val="visible"/>
                                      </p:to>
                                    </p:set>
                                    <p:animEffect transition="in" filter="fade">
                                      <p:cBhvr>
                                        <p:cTn id="170" dur="1000"/>
                                        <p:tgtEl>
                                          <p:spTgt spid="155"/>
                                        </p:tgtEl>
                                      </p:cBhvr>
                                    </p:animEffect>
                                    <p:anim calcmode="lin" valueType="num">
                                      <p:cBhvr>
                                        <p:cTn id="171" dur="1000" fill="hold"/>
                                        <p:tgtEl>
                                          <p:spTgt spid="155"/>
                                        </p:tgtEl>
                                        <p:attrNameLst>
                                          <p:attrName>ppt_x</p:attrName>
                                        </p:attrNameLst>
                                      </p:cBhvr>
                                      <p:tavLst>
                                        <p:tav tm="0">
                                          <p:val>
                                            <p:strVal val="#ppt_x"/>
                                          </p:val>
                                        </p:tav>
                                        <p:tav tm="100000">
                                          <p:val>
                                            <p:strVal val="#ppt_x"/>
                                          </p:val>
                                        </p:tav>
                                      </p:tavLst>
                                    </p:anim>
                                    <p:anim calcmode="lin" valueType="num">
                                      <p:cBhvr>
                                        <p:cTn id="172" dur="1000" fill="hold"/>
                                        <p:tgtEl>
                                          <p:spTgt spid="155"/>
                                        </p:tgtEl>
                                        <p:attrNameLst>
                                          <p:attrName>ppt_y</p:attrName>
                                        </p:attrNameLst>
                                      </p:cBhvr>
                                      <p:tavLst>
                                        <p:tav tm="0">
                                          <p:val>
                                            <p:strVal val="#ppt_y+.1"/>
                                          </p:val>
                                        </p:tav>
                                        <p:tav tm="100000">
                                          <p:val>
                                            <p:strVal val="#ppt_y"/>
                                          </p:val>
                                        </p:tav>
                                      </p:tavLst>
                                    </p:anim>
                                  </p:childTnLst>
                                </p:cTn>
                              </p:par>
                              <p:par>
                                <p:cTn id="173" presetID="42" presetClass="entr" presetSubtype="0" fill="hold" grpId="0" nodeType="withEffect">
                                  <p:stCondLst>
                                    <p:cond delay="0"/>
                                  </p:stCondLst>
                                  <p:childTnLst>
                                    <p:set>
                                      <p:cBhvr>
                                        <p:cTn id="174" dur="1" fill="hold">
                                          <p:stCondLst>
                                            <p:cond delay="0"/>
                                          </p:stCondLst>
                                        </p:cTn>
                                        <p:tgtEl>
                                          <p:spTgt spid="156"/>
                                        </p:tgtEl>
                                        <p:attrNameLst>
                                          <p:attrName>style.visibility</p:attrName>
                                        </p:attrNameLst>
                                      </p:cBhvr>
                                      <p:to>
                                        <p:strVal val="visible"/>
                                      </p:to>
                                    </p:set>
                                    <p:animEffect transition="in" filter="fade">
                                      <p:cBhvr>
                                        <p:cTn id="175" dur="1000"/>
                                        <p:tgtEl>
                                          <p:spTgt spid="156"/>
                                        </p:tgtEl>
                                      </p:cBhvr>
                                    </p:animEffect>
                                    <p:anim calcmode="lin" valueType="num">
                                      <p:cBhvr>
                                        <p:cTn id="176" dur="1000" fill="hold"/>
                                        <p:tgtEl>
                                          <p:spTgt spid="156"/>
                                        </p:tgtEl>
                                        <p:attrNameLst>
                                          <p:attrName>ppt_x</p:attrName>
                                        </p:attrNameLst>
                                      </p:cBhvr>
                                      <p:tavLst>
                                        <p:tav tm="0">
                                          <p:val>
                                            <p:strVal val="#ppt_x"/>
                                          </p:val>
                                        </p:tav>
                                        <p:tav tm="100000">
                                          <p:val>
                                            <p:strVal val="#ppt_x"/>
                                          </p:val>
                                        </p:tav>
                                      </p:tavLst>
                                    </p:anim>
                                    <p:anim calcmode="lin" valueType="num">
                                      <p:cBhvr>
                                        <p:cTn id="177" dur="1000" fill="hold"/>
                                        <p:tgtEl>
                                          <p:spTgt spid="156"/>
                                        </p:tgtEl>
                                        <p:attrNameLst>
                                          <p:attrName>ppt_y</p:attrName>
                                        </p:attrNameLst>
                                      </p:cBhvr>
                                      <p:tavLst>
                                        <p:tav tm="0">
                                          <p:val>
                                            <p:strVal val="#ppt_y+.1"/>
                                          </p:val>
                                        </p:tav>
                                        <p:tav tm="100000">
                                          <p:val>
                                            <p:strVal val="#ppt_y"/>
                                          </p:val>
                                        </p:tav>
                                      </p:tavLst>
                                    </p:anim>
                                  </p:childTnLst>
                                </p:cTn>
                              </p:par>
                              <p:par>
                                <p:cTn id="178" presetID="42" presetClass="entr" presetSubtype="0" fill="hold" grpId="0" nodeType="withEffect">
                                  <p:stCondLst>
                                    <p:cond delay="0"/>
                                  </p:stCondLst>
                                  <p:childTnLst>
                                    <p:set>
                                      <p:cBhvr>
                                        <p:cTn id="179" dur="1" fill="hold">
                                          <p:stCondLst>
                                            <p:cond delay="0"/>
                                          </p:stCondLst>
                                        </p:cTn>
                                        <p:tgtEl>
                                          <p:spTgt spid="157"/>
                                        </p:tgtEl>
                                        <p:attrNameLst>
                                          <p:attrName>style.visibility</p:attrName>
                                        </p:attrNameLst>
                                      </p:cBhvr>
                                      <p:to>
                                        <p:strVal val="visible"/>
                                      </p:to>
                                    </p:set>
                                    <p:animEffect transition="in" filter="fade">
                                      <p:cBhvr>
                                        <p:cTn id="180" dur="1000"/>
                                        <p:tgtEl>
                                          <p:spTgt spid="157"/>
                                        </p:tgtEl>
                                      </p:cBhvr>
                                    </p:animEffect>
                                    <p:anim calcmode="lin" valueType="num">
                                      <p:cBhvr>
                                        <p:cTn id="181" dur="1000" fill="hold"/>
                                        <p:tgtEl>
                                          <p:spTgt spid="157"/>
                                        </p:tgtEl>
                                        <p:attrNameLst>
                                          <p:attrName>ppt_x</p:attrName>
                                        </p:attrNameLst>
                                      </p:cBhvr>
                                      <p:tavLst>
                                        <p:tav tm="0">
                                          <p:val>
                                            <p:strVal val="#ppt_x"/>
                                          </p:val>
                                        </p:tav>
                                        <p:tav tm="100000">
                                          <p:val>
                                            <p:strVal val="#ppt_x"/>
                                          </p:val>
                                        </p:tav>
                                      </p:tavLst>
                                    </p:anim>
                                    <p:anim calcmode="lin" valueType="num">
                                      <p:cBhvr>
                                        <p:cTn id="182" dur="1000" fill="hold"/>
                                        <p:tgtEl>
                                          <p:spTgt spid="157"/>
                                        </p:tgtEl>
                                        <p:attrNameLst>
                                          <p:attrName>ppt_y</p:attrName>
                                        </p:attrNameLst>
                                      </p:cBhvr>
                                      <p:tavLst>
                                        <p:tav tm="0">
                                          <p:val>
                                            <p:strVal val="#ppt_y+.1"/>
                                          </p:val>
                                        </p:tav>
                                        <p:tav tm="100000">
                                          <p:val>
                                            <p:strVal val="#ppt_y"/>
                                          </p:val>
                                        </p:tav>
                                      </p:tavLst>
                                    </p:anim>
                                  </p:childTnLst>
                                </p:cTn>
                              </p:par>
                              <p:par>
                                <p:cTn id="183" presetID="42" presetClass="entr" presetSubtype="0" fill="hold" grpId="0" nodeType="withEffect">
                                  <p:stCondLst>
                                    <p:cond delay="0"/>
                                  </p:stCondLst>
                                  <p:childTnLst>
                                    <p:set>
                                      <p:cBhvr>
                                        <p:cTn id="184" dur="1" fill="hold">
                                          <p:stCondLst>
                                            <p:cond delay="0"/>
                                          </p:stCondLst>
                                        </p:cTn>
                                        <p:tgtEl>
                                          <p:spTgt spid="158"/>
                                        </p:tgtEl>
                                        <p:attrNameLst>
                                          <p:attrName>style.visibility</p:attrName>
                                        </p:attrNameLst>
                                      </p:cBhvr>
                                      <p:to>
                                        <p:strVal val="visible"/>
                                      </p:to>
                                    </p:set>
                                    <p:animEffect transition="in" filter="fade">
                                      <p:cBhvr>
                                        <p:cTn id="185" dur="1000"/>
                                        <p:tgtEl>
                                          <p:spTgt spid="158"/>
                                        </p:tgtEl>
                                      </p:cBhvr>
                                    </p:animEffect>
                                    <p:anim calcmode="lin" valueType="num">
                                      <p:cBhvr>
                                        <p:cTn id="186" dur="1000" fill="hold"/>
                                        <p:tgtEl>
                                          <p:spTgt spid="158"/>
                                        </p:tgtEl>
                                        <p:attrNameLst>
                                          <p:attrName>ppt_x</p:attrName>
                                        </p:attrNameLst>
                                      </p:cBhvr>
                                      <p:tavLst>
                                        <p:tav tm="0">
                                          <p:val>
                                            <p:strVal val="#ppt_x"/>
                                          </p:val>
                                        </p:tav>
                                        <p:tav tm="100000">
                                          <p:val>
                                            <p:strVal val="#ppt_x"/>
                                          </p:val>
                                        </p:tav>
                                      </p:tavLst>
                                    </p:anim>
                                    <p:anim calcmode="lin" valueType="num">
                                      <p:cBhvr>
                                        <p:cTn id="187" dur="1000" fill="hold"/>
                                        <p:tgtEl>
                                          <p:spTgt spid="158"/>
                                        </p:tgtEl>
                                        <p:attrNameLst>
                                          <p:attrName>ppt_y</p:attrName>
                                        </p:attrNameLst>
                                      </p:cBhvr>
                                      <p:tavLst>
                                        <p:tav tm="0">
                                          <p:val>
                                            <p:strVal val="#ppt_y+.1"/>
                                          </p:val>
                                        </p:tav>
                                        <p:tav tm="100000">
                                          <p:val>
                                            <p:strVal val="#ppt_y"/>
                                          </p:val>
                                        </p:tav>
                                      </p:tavLst>
                                    </p:anim>
                                  </p:childTnLst>
                                </p:cTn>
                              </p:par>
                              <p:par>
                                <p:cTn id="188" presetID="42" presetClass="entr" presetSubtype="0" fill="hold" grpId="0" nodeType="withEffect">
                                  <p:stCondLst>
                                    <p:cond delay="0"/>
                                  </p:stCondLst>
                                  <p:childTnLst>
                                    <p:set>
                                      <p:cBhvr>
                                        <p:cTn id="189" dur="1" fill="hold">
                                          <p:stCondLst>
                                            <p:cond delay="0"/>
                                          </p:stCondLst>
                                        </p:cTn>
                                        <p:tgtEl>
                                          <p:spTgt spid="159"/>
                                        </p:tgtEl>
                                        <p:attrNameLst>
                                          <p:attrName>style.visibility</p:attrName>
                                        </p:attrNameLst>
                                      </p:cBhvr>
                                      <p:to>
                                        <p:strVal val="visible"/>
                                      </p:to>
                                    </p:set>
                                    <p:animEffect transition="in" filter="fade">
                                      <p:cBhvr>
                                        <p:cTn id="190" dur="1000"/>
                                        <p:tgtEl>
                                          <p:spTgt spid="159"/>
                                        </p:tgtEl>
                                      </p:cBhvr>
                                    </p:animEffect>
                                    <p:anim calcmode="lin" valueType="num">
                                      <p:cBhvr>
                                        <p:cTn id="191" dur="1000" fill="hold"/>
                                        <p:tgtEl>
                                          <p:spTgt spid="159"/>
                                        </p:tgtEl>
                                        <p:attrNameLst>
                                          <p:attrName>ppt_x</p:attrName>
                                        </p:attrNameLst>
                                      </p:cBhvr>
                                      <p:tavLst>
                                        <p:tav tm="0">
                                          <p:val>
                                            <p:strVal val="#ppt_x"/>
                                          </p:val>
                                        </p:tav>
                                        <p:tav tm="100000">
                                          <p:val>
                                            <p:strVal val="#ppt_x"/>
                                          </p:val>
                                        </p:tav>
                                      </p:tavLst>
                                    </p:anim>
                                    <p:anim calcmode="lin" valueType="num">
                                      <p:cBhvr>
                                        <p:cTn id="192" dur="1000" fill="hold"/>
                                        <p:tgtEl>
                                          <p:spTgt spid="159"/>
                                        </p:tgtEl>
                                        <p:attrNameLst>
                                          <p:attrName>ppt_y</p:attrName>
                                        </p:attrNameLst>
                                      </p:cBhvr>
                                      <p:tavLst>
                                        <p:tav tm="0">
                                          <p:val>
                                            <p:strVal val="#ppt_y+.1"/>
                                          </p:val>
                                        </p:tav>
                                        <p:tav tm="100000">
                                          <p:val>
                                            <p:strVal val="#ppt_y"/>
                                          </p:val>
                                        </p:tav>
                                      </p:tavLst>
                                    </p:anim>
                                  </p:childTnLst>
                                </p:cTn>
                              </p:par>
                              <p:par>
                                <p:cTn id="193" presetID="42" presetClass="entr" presetSubtype="0" fill="hold" grpId="0" nodeType="withEffect">
                                  <p:stCondLst>
                                    <p:cond delay="0"/>
                                  </p:stCondLst>
                                  <p:childTnLst>
                                    <p:set>
                                      <p:cBhvr>
                                        <p:cTn id="194" dur="1" fill="hold">
                                          <p:stCondLst>
                                            <p:cond delay="0"/>
                                          </p:stCondLst>
                                        </p:cTn>
                                        <p:tgtEl>
                                          <p:spTgt spid="160"/>
                                        </p:tgtEl>
                                        <p:attrNameLst>
                                          <p:attrName>style.visibility</p:attrName>
                                        </p:attrNameLst>
                                      </p:cBhvr>
                                      <p:to>
                                        <p:strVal val="visible"/>
                                      </p:to>
                                    </p:set>
                                    <p:animEffect transition="in" filter="fade">
                                      <p:cBhvr>
                                        <p:cTn id="195" dur="1000"/>
                                        <p:tgtEl>
                                          <p:spTgt spid="160"/>
                                        </p:tgtEl>
                                      </p:cBhvr>
                                    </p:animEffect>
                                    <p:anim calcmode="lin" valueType="num">
                                      <p:cBhvr>
                                        <p:cTn id="196" dur="1000" fill="hold"/>
                                        <p:tgtEl>
                                          <p:spTgt spid="160"/>
                                        </p:tgtEl>
                                        <p:attrNameLst>
                                          <p:attrName>ppt_x</p:attrName>
                                        </p:attrNameLst>
                                      </p:cBhvr>
                                      <p:tavLst>
                                        <p:tav tm="0">
                                          <p:val>
                                            <p:strVal val="#ppt_x"/>
                                          </p:val>
                                        </p:tav>
                                        <p:tav tm="100000">
                                          <p:val>
                                            <p:strVal val="#ppt_x"/>
                                          </p:val>
                                        </p:tav>
                                      </p:tavLst>
                                    </p:anim>
                                    <p:anim calcmode="lin" valueType="num">
                                      <p:cBhvr>
                                        <p:cTn id="197" dur="1000" fill="hold"/>
                                        <p:tgtEl>
                                          <p:spTgt spid="160"/>
                                        </p:tgtEl>
                                        <p:attrNameLst>
                                          <p:attrName>ppt_y</p:attrName>
                                        </p:attrNameLst>
                                      </p:cBhvr>
                                      <p:tavLst>
                                        <p:tav tm="0">
                                          <p:val>
                                            <p:strVal val="#ppt_y+.1"/>
                                          </p:val>
                                        </p:tav>
                                        <p:tav tm="100000">
                                          <p:val>
                                            <p:strVal val="#ppt_y"/>
                                          </p:val>
                                        </p:tav>
                                      </p:tavLst>
                                    </p:anim>
                                  </p:childTnLst>
                                </p:cTn>
                              </p:par>
                              <p:par>
                                <p:cTn id="198" presetID="42" presetClass="entr" presetSubtype="0" fill="hold" grpId="0" nodeType="withEffect">
                                  <p:stCondLst>
                                    <p:cond delay="0"/>
                                  </p:stCondLst>
                                  <p:childTnLst>
                                    <p:set>
                                      <p:cBhvr>
                                        <p:cTn id="199" dur="1" fill="hold">
                                          <p:stCondLst>
                                            <p:cond delay="0"/>
                                          </p:stCondLst>
                                        </p:cTn>
                                        <p:tgtEl>
                                          <p:spTgt spid="161"/>
                                        </p:tgtEl>
                                        <p:attrNameLst>
                                          <p:attrName>style.visibility</p:attrName>
                                        </p:attrNameLst>
                                      </p:cBhvr>
                                      <p:to>
                                        <p:strVal val="visible"/>
                                      </p:to>
                                    </p:set>
                                    <p:animEffect transition="in" filter="fade">
                                      <p:cBhvr>
                                        <p:cTn id="200" dur="1000"/>
                                        <p:tgtEl>
                                          <p:spTgt spid="161"/>
                                        </p:tgtEl>
                                      </p:cBhvr>
                                    </p:animEffect>
                                    <p:anim calcmode="lin" valueType="num">
                                      <p:cBhvr>
                                        <p:cTn id="201" dur="1000" fill="hold"/>
                                        <p:tgtEl>
                                          <p:spTgt spid="161"/>
                                        </p:tgtEl>
                                        <p:attrNameLst>
                                          <p:attrName>ppt_x</p:attrName>
                                        </p:attrNameLst>
                                      </p:cBhvr>
                                      <p:tavLst>
                                        <p:tav tm="0">
                                          <p:val>
                                            <p:strVal val="#ppt_x"/>
                                          </p:val>
                                        </p:tav>
                                        <p:tav tm="100000">
                                          <p:val>
                                            <p:strVal val="#ppt_x"/>
                                          </p:val>
                                        </p:tav>
                                      </p:tavLst>
                                    </p:anim>
                                    <p:anim calcmode="lin" valueType="num">
                                      <p:cBhvr>
                                        <p:cTn id="202" dur="1000" fill="hold"/>
                                        <p:tgtEl>
                                          <p:spTgt spid="161"/>
                                        </p:tgtEl>
                                        <p:attrNameLst>
                                          <p:attrName>ppt_y</p:attrName>
                                        </p:attrNameLst>
                                      </p:cBhvr>
                                      <p:tavLst>
                                        <p:tav tm="0">
                                          <p:val>
                                            <p:strVal val="#ppt_y+.1"/>
                                          </p:val>
                                        </p:tav>
                                        <p:tav tm="100000">
                                          <p:val>
                                            <p:strVal val="#ppt_y"/>
                                          </p:val>
                                        </p:tav>
                                      </p:tavLst>
                                    </p:anim>
                                  </p:childTnLst>
                                </p:cTn>
                              </p:par>
                              <p:par>
                                <p:cTn id="203" presetID="42" presetClass="entr" presetSubtype="0" fill="hold" grpId="0" nodeType="withEffect">
                                  <p:stCondLst>
                                    <p:cond delay="0"/>
                                  </p:stCondLst>
                                  <p:childTnLst>
                                    <p:set>
                                      <p:cBhvr>
                                        <p:cTn id="204" dur="1" fill="hold">
                                          <p:stCondLst>
                                            <p:cond delay="0"/>
                                          </p:stCondLst>
                                        </p:cTn>
                                        <p:tgtEl>
                                          <p:spTgt spid="162"/>
                                        </p:tgtEl>
                                        <p:attrNameLst>
                                          <p:attrName>style.visibility</p:attrName>
                                        </p:attrNameLst>
                                      </p:cBhvr>
                                      <p:to>
                                        <p:strVal val="visible"/>
                                      </p:to>
                                    </p:set>
                                    <p:animEffect transition="in" filter="fade">
                                      <p:cBhvr>
                                        <p:cTn id="205" dur="1000"/>
                                        <p:tgtEl>
                                          <p:spTgt spid="162"/>
                                        </p:tgtEl>
                                      </p:cBhvr>
                                    </p:animEffect>
                                    <p:anim calcmode="lin" valueType="num">
                                      <p:cBhvr>
                                        <p:cTn id="206" dur="1000" fill="hold"/>
                                        <p:tgtEl>
                                          <p:spTgt spid="162"/>
                                        </p:tgtEl>
                                        <p:attrNameLst>
                                          <p:attrName>ppt_x</p:attrName>
                                        </p:attrNameLst>
                                      </p:cBhvr>
                                      <p:tavLst>
                                        <p:tav tm="0">
                                          <p:val>
                                            <p:strVal val="#ppt_x"/>
                                          </p:val>
                                        </p:tav>
                                        <p:tav tm="100000">
                                          <p:val>
                                            <p:strVal val="#ppt_x"/>
                                          </p:val>
                                        </p:tav>
                                      </p:tavLst>
                                    </p:anim>
                                    <p:anim calcmode="lin" valueType="num">
                                      <p:cBhvr>
                                        <p:cTn id="207" dur="1000" fill="hold"/>
                                        <p:tgtEl>
                                          <p:spTgt spid="162"/>
                                        </p:tgtEl>
                                        <p:attrNameLst>
                                          <p:attrName>ppt_y</p:attrName>
                                        </p:attrNameLst>
                                      </p:cBhvr>
                                      <p:tavLst>
                                        <p:tav tm="0">
                                          <p:val>
                                            <p:strVal val="#ppt_y+.1"/>
                                          </p:val>
                                        </p:tav>
                                        <p:tav tm="100000">
                                          <p:val>
                                            <p:strVal val="#ppt_y"/>
                                          </p:val>
                                        </p:tav>
                                      </p:tavLst>
                                    </p:anim>
                                  </p:childTnLst>
                                </p:cTn>
                              </p:par>
                              <p:par>
                                <p:cTn id="208" presetID="42" presetClass="entr" presetSubtype="0" fill="hold" grpId="0" nodeType="withEffect">
                                  <p:stCondLst>
                                    <p:cond delay="0"/>
                                  </p:stCondLst>
                                  <p:childTnLst>
                                    <p:set>
                                      <p:cBhvr>
                                        <p:cTn id="209" dur="1" fill="hold">
                                          <p:stCondLst>
                                            <p:cond delay="0"/>
                                          </p:stCondLst>
                                        </p:cTn>
                                        <p:tgtEl>
                                          <p:spTgt spid="163"/>
                                        </p:tgtEl>
                                        <p:attrNameLst>
                                          <p:attrName>style.visibility</p:attrName>
                                        </p:attrNameLst>
                                      </p:cBhvr>
                                      <p:to>
                                        <p:strVal val="visible"/>
                                      </p:to>
                                    </p:set>
                                    <p:animEffect transition="in" filter="fade">
                                      <p:cBhvr>
                                        <p:cTn id="210" dur="1000"/>
                                        <p:tgtEl>
                                          <p:spTgt spid="163"/>
                                        </p:tgtEl>
                                      </p:cBhvr>
                                    </p:animEffect>
                                    <p:anim calcmode="lin" valueType="num">
                                      <p:cBhvr>
                                        <p:cTn id="211" dur="1000" fill="hold"/>
                                        <p:tgtEl>
                                          <p:spTgt spid="163"/>
                                        </p:tgtEl>
                                        <p:attrNameLst>
                                          <p:attrName>ppt_x</p:attrName>
                                        </p:attrNameLst>
                                      </p:cBhvr>
                                      <p:tavLst>
                                        <p:tav tm="0">
                                          <p:val>
                                            <p:strVal val="#ppt_x"/>
                                          </p:val>
                                        </p:tav>
                                        <p:tav tm="100000">
                                          <p:val>
                                            <p:strVal val="#ppt_x"/>
                                          </p:val>
                                        </p:tav>
                                      </p:tavLst>
                                    </p:anim>
                                    <p:anim calcmode="lin" valueType="num">
                                      <p:cBhvr>
                                        <p:cTn id="212" dur="1000" fill="hold"/>
                                        <p:tgtEl>
                                          <p:spTgt spid="163"/>
                                        </p:tgtEl>
                                        <p:attrNameLst>
                                          <p:attrName>ppt_y</p:attrName>
                                        </p:attrNameLst>
                                      </p:cBhvr>
                                      <p:tavLst>
                                        <p:tav tm="0">
                                          <p:val>
                                            <p:strVal val="#ppt_y+.1"/>
                                          </p:val>
                                        </p:tav>
                                        <p:tav tm="100000">
                                          <p:val>
                                            <p:strVal val="#ppt_y"/>
                                          </p:val>
                                        </p:tav>
                                      </p:tavLst>
                                    </p:anim>
                                  </p:childTnLst>
                                </p:cTn>
                              </p:par>
                              <p:par>
                                <p:cTn id="213" presetID="42" presetClass="entr" presetSubtype="0" fill="hold" grpId="0" nodeType="withEffect">
                                  <p:stCondLst>
                                    <p:cond delay="0"/>
                                  </p:stCondLst>
                                  <p:childTnLst>
                                    <p:set>
                                      <p:cBhvr>
                                        <p:cTn id="214" dur="1" fill="hold">
                                          <p:stCondLst>
                                            <p:cond delay="0"/>
                                          </p:stCondLst>
                                        </p:cTn>
                                        <p:tgtEl>
                                          <p:spTgt spid="164"/>
                                        </p:tgtEl>
                                        <p:attrNameLst>
                                          <p:attrName>style.visibility</p:attrName>
                                        </p:attrNameLst>
                                      </p:cBhvr>
                                      <p:to>
                                        <p:strVal val="visible"/>
                                      </p:to>
                                    </p:set>
                                    <p:animEffect transition="in" filter="fade">
                                      <p:cBhvr>
                                        <p:cTn id="215" dur="1000"/>
                                        <p:tgtEl>
                                          <p:spTgt spid="164"/>
                                        </p:tgtEl>
                                      </p:cBhvr>
                                    </p:animEffect>
                                    <p:anim calcmode="lin" valueType="num">
                                      <p:cBhvr>
                                        <p:cTn id="216" dur="1000" fill="hold"/>
                                        <p:tgtEl>
                                          <p:spTgt spid="164"/>
                                        </p:tgtEl>
                                        <p:attrNameLst>
                                          <p:attrName>ppt_x</p:attrName>
                                        </p:attrNameLst>
                                      </p:cBhvr>
                                      <p:tavLst>
                                        <p:tav tm="0">
                                          <p:val>
                                            <p:strVal val="#ppt_x"/>
                                          </p:val>
                                        </p:tav>
                                        <p:tav tm="100000">
                                          <p:val>
                                            <p:strVal val="#ppt_x"/>
                                          </p:val>
                                        </p:tav>
                                      </p:tavLst>
                                    </p:anim>
                                    <p:anim calcmode="lin" valueType="num">
                                      <p:cBhvr>
                                        <p:cTn id="217" dur="1000" fill="hold"/>
                                        <p:tgtEl>
                                          <p:spTgt spid="164"/>
                                        </p:tgtEl>
                                        <p:attrNameLst>
                                          <p:attrName>ppt_y</p:attrName>
                                        </p:attrNameLst>
                                      </p:cBhvr>
                                      <p:tavLst>
                                        <p:tav tm="0">
                                          <p:val>
                                            <p:strVal val="#ppt_y+.1"/>
                                          </p:val>
                                        </p:tav>
                                        <p:tav tm="100000">
                                          <p:val>
                                            <p:strVal val="#ppt_y"/>
                                          </p:val>
                                        </p:tav>
                                      </p:tavLst>
                                    </p:anim>
                                  </p:childTnLst>
                                </p:cTn>
                              </p:par>
                              <p:par>
                                <p:cTn id="218" presetID="42" presetClass="entr" presetSubtype="0" fill="hold" grpId="0" nodeType="withEffect">
                                  <p:stCondLst>
                                    <p:cond delay="0"/>
                                  </p:stCondLst>
                                  <p:childTnLst>
                                    <p:set>
                                      <p:cBhvr>
                                        <p:cTn id="219" dur="1" fill="hold">
                                          <p:stCondLst>
                                            <p:cond delay="0"/>
                                          </p:stCondLst>
                                        </p:cTn>
                                        <p:tgtEl>
                                          <p:spTgt spid="165"/>
                                        </p:tgtEl>
                                        <p:attrNameLst>
                                          <p:attrName>style.visibility</p:attrName>
                                        </p:attrNameLst>
                                      </p:cBhvr>
                                      <p:to>
                                        <p:strVal val="visible"/>
                                      </p:to>
                                    </p:set>
                                    <p:animEffect transition="in" filter="fade">
                                      <p:cBhvr>
                                        <p:cTn id="220" dur="1000"/>
                                        <p:tgtEl>
                                          <p:spTgt spid="165"/>
                                        </p:tgtEl>
                                      </p:cBhvr>
                                    </p:animEffect>
                                    <p:anim calcmode="lin" valueType="num">
                                      <p:cBhvr>
                                        <p:cTn id="221" dur="1000" fill="hold"/>
                                        <p:tgtEl>
                                          <p:spTgt spid="165"/>
                                        </p:tgtEl>
                                        <p:attrNameLst>
                                          <p:attrName>ppt_x</p:attrName>
                                        </p:attrNameLst>
                                      </p:cBhvr>
                                      <p:tavLst>
                                        <p:tav tm="0">
                                          <p:val>
                                            <p:strVal val="#ppt_x"/>
                                          </p:val>
                                        </p:tav>
                                        <p:tav tm="100000">
                                          <p:val>
                                            <p:strVal val="#ppt_x"/>
                                          </p:val>
                                        </p:tav>
                                      </p:tavLst>
                                    </p:anim>
                                    <p:anim calcmode="lin" valueType="num">
                                      <p:cBhvr>
                                        <p:cTn id="222" dur="1000" fill="hold"/>
                                        <p:tgtEl>
                                          <p:spTgt spid="165"/>
                                        </p:tgtEl>
                                        <p:attrNameLst>
                                          <p:attrName>ppt_y</p:attrName>
                                        </p:attrNameLst>
                                      </p:cBhvr>
                                      <p:tavLst>
                                        <p:tav tm="0">
                                          <p:val>
                                            <p:strVal val="#ppt_y+.1"/>
                                          </p:val>
                                        </p:tav>
                                        <p:tav tm="100000">
                                          <p:val>
                                            <p:strVal val="#ppt_y"/>
                                          </p:val>
                                        </p:tav>
                                      </p:tavLst>
                                    </p:anim>
                                  </p:childTnLst>
                                </p:cTn>
                              </p:par>
                              <p:par>
                                <p:cTn id="223" presetID="42" presetClass="entr" presetSubtype="0" fill="hold" grpId="0" nodeType="withEffect">
                                  <p:stCondLst>
                                    <p:cond delay="0"/>
                                  </p:stCondLst>
                                  <p:childTnLst>
                                    <p:set>
                                      <p:cBhvr>
                                        <p:cTn id="224" dur="1" fill="hold">
                                          <p:stCondLst>
                                            <p:cond delay="0"/>
                                          </p:stCondLst>
                                        </p:cTn>
                                        <p:tgtEl>
                                          <p:spTgt spid="166"/>
                                        </p:tgtEl>
                                        <p:attrNameLst>
                                          <p:attrName>style.visibility</p:attrName>
                                        </p:attrNameLst>
                                      </p:cBhvr>
                                      <p:to>
                                        <p:strVal val="visible"/>
                                      </p:to>
                                    </p:set>
                                    <p:animEffect transition="in" filter="fade">
                                      <p:cBhvr>
                                        <p:cTn id="225" dur="1000"/>
                                        <p:tgtEl>
                                          <p:spTgt spid="166"/>
                                        </p:tgtEl>
                                      </p:cBhvr>
                                    </p:animEffect>
                                    <p:anim calcmode="lin" valueType="num">
                                      <p:cBhvr>
                                        <p:cTn id="226" dur="1000" fill="hold"/>
                                        <p:tgtEl>
                                          <p:spTgt spid="166"/>
                                        </p:tgtEl>
                                        <p:attrNameLst>
                                          <p:attrName>ppt_x</p:attrName>
                                        </p:attrNameLst>
                                      </p:cBhvr>
                                      <p:tavLst>
                                        <p:tav tm="0">
                                          <p:val>
                                            <p:strVal val="#ppt_x"/>
                                          </p:val>
                                        </p:tav>
                                        <p:tav tm="100000">
                                          <p:val>
                                            <p:strVal val="#ppt_x"/>
                                          </p:val>
                                        </p:tav>
                                      </p:tavLst>
                                    </p:anim>
                                    <p:anim calcmode="lin" valueType="num">
                                      <p:cBhvr>
                                        <p:cTn id="227" dur="1000" fill="hold"/>
                                        <p:tgtEl>
                                          <p:spTgt spid="166"/>
                                        </p:tgtEl>
                                        <p:attrNameLst>
                                          <p:attrName>ppt_y</p:attrName>
                                        </p:attrNameLst>
                                      </p:cBhvr>
                                      <p:tavLst>
                                        <p:tav tm="0">
                                          <p:val>
                                            <p:strVal val="#ppt_y+.1"/>
                                          </p:val>
                                        </p:tav>
                                        <p:tav tm="100000">
                                          <p:val>
                                            <p:strVal val="#ppt_y"/>
                                          </p:val>
                                        </p:tav>
                                      </p:tavLst>
                                    </p:anim>
                                  </p:childTnLst>
                                </p:cTn>
                              </p:par>
                              <p:par>
                                <p:cTn id="228" presetID="42" presetClass="entr" presetSubtype="0" fill="hold" grpId="0" nodeType="withEffect">
                                  <p:stCondLst>
                                    <p:cond delay="0"/>
                                  </p:stCondLst>
                                  <p:childTnLst>
                                    <p:set>
                                      <p:cBhvr>
                                        <p:cTn id="229" dur="1" fill="hold">
                                          <p:stCondLst>
                                            <p:cond delay="0"/>
                                          </p:stCondLst>
                                        </p:cTn>
                                        <p:tgtEl>
                                          <p:spTgt spid="167"/>
                                        </p:tgtEl>
                                        <p:attrNameLst>
                                          <p:attrName>style.visibility</p:attrName>
                                        </p:attrNameLst>
                                      </p:cBhvr>
                                      <p:to>
                                        <p:strVal val="visible"/>
                                      </p:to>
                                    </p:set>
                                    <p:animEffect transition="in" filter="fade">
                                      <p:cBhvr>
                                        <p:cTn id="230" dur="1000"/>
                                        <p:tgtEl>
                                          <p:spTgt spid="167"/>
                                        </p:tgtEl>
                                      </p:cBhvr>
                                    </p:animEffect>
                                    <p:anim calcmode="lin" valueType="num">
                                      <p:cBhvr>
                                        <p:cTn id="231" dur="1000" fill="hold"/>
                                        <p:tgtEl>
                                          <p:spTgt spid="167"/>
                                        </p:tgtEl>
                                        <p:attrNameLst>
                                          <p:attrName>ppt_x</p:attrName>
                                        </p:attrNameLst>
                                      </p:cBhvr>
                                      <p:tavLst>
                                        <p:tav tm="0">
                                          <p:val>
                                            <p:strVal val="#ppt_x"/>
                                          </p:val>
                                        </p:tav>
                                        <p:tav tm="100000">
                                          <p:val>
                                            <p:strVal val="#ppt_x"/>
                                          </p:val>
                                        </p:tav>
                                      </p:tavLst>
                                    </p:anim>
                                    <p:anim calcmode="lin" valueType="num">
                                      <p:cBhvr>
                                        <p:cTn id="232" dur="1000" fill="hold"/>
                                        <p:tgtEl>
                                          <p:spTgt spid="167"/>
                                        </p:tgtEl>
                                        <p:attrNameLst>
                                          <p:attrName>ppt_y</p:attrName>
                                        </p:attrNameLst>
                                      </p:cBhvr>
                                      <p:tavLst>
                                        <p:tav tm="0">
                                          <p:val>
                                            <p:strVal val="#ppt_y+.1"/>
                                          </p:val>
                                        </p:tav>
                                        <p:tav tm="100000">
                                          <p:val>
                                            <p:strVal val="#ppt_y"/>
                                          </p:val>
                                        </p:tav>
                                      </p:tavLst>
                                    </p:anim>
                                  </p:childTnLst>
                                </p:cTn>
                              </p:par>
                              <p:par>
                                <p:cTn id="233" presetID="42" presetClass="entr" presetSubtype="0" fill="hold" grpId="0" nodeType="withEffect">
                                  <p:stCondLst>
                                    <p:cond delay="0"/>
                                  </p:stCondLst>
                                  <p:childTnLst>
                                    <p:set>
                                      <p:cBhvr>
                                        <p:cTn id="234" dur="1" fill="hold">
                                          <p:stCondLst>
                                            <p:cond delay="0"/>
                                          </p:stCondLst>
                                        </p:cTn>
                                        <p:tgtEl>
                                          <p:spTgt spid="168"/>
                                        </p:tgtEl>
                                        <p:attrNameLst>
                                          <p:attrName>style.visibility</p:attrName>
                                        </p:attrNameLst>
                                      </p:cBhvr>
                                      <p:to>
                                        <p:strVal val="visible"/>
                                      </p:to>
                                    </p:set>
                                    <p:animEffect transition="in" filter="fade">
                                      <p:cBhvr>
                                        <p:cTn id="235" dur="1000"/>
                                        <p:tgtEl>
                                          <p:spTgt spid="168"/>
                                        </p:tgtEl>
                                      </p:cBhvr>
                                    </p:animEffect>
                                    <p:anim calcmode="lin" valueType="num">
                                      <p:cBhvr>
                                        <p:cTn id="236" dur="1000" fill="hold"/>
                                        <p:tgtEl>
                                          <p:spTgt spid="168"/>
                                        </p:tgtEl>
                                        <p:attrNameLst>
                                          <p:attrName>ppt_x</p:attrName>
                                        </p:attrNameLst>
                                      </p:cBhvr>
                                      <p:tavLst>
                                        <p:tav tm="0">
                                          <p:val>
                                            <p:strVal val="#ppt_x"/>
                                          </p:val>
                                        </p:tav>
                                        <p:tav tm="100000">
                                          <p:val>
                                            <p:strVal val="#ppt_x"/>
                                          </p:val>
                                        </p:tav>
                                      </p:tavLst>
                                    </p:anim>
                                    <p:anim calcmode="lin" valueType="num">
                                      <p:cBhvr>
                                        <p:cTn id="237" dur="1000" fill="hold"/>
                                        <p:tgtEl>
                                          <p:spTgt spid="168"/>
                                        </p:tgtEl>
                                        <p:attrNameLst>
                                          <p:attrName>ppt_y</p:attrName>
                                        </p:attrNameLst>
                                      </p:cBhvr>
                                      <p:tavLst>
                                        <p:tav tm="0">
                                          <p:val>
                                            <p:strVal val="#ppt_y+.1"/>
                                          </p:val>
                                        </p:tav>
                                        <p:tav tm="100000">
                                          <p:val>
                                            <p:strVal val="#ppt_y"/>
                                          </p:val>
                                        </p:tav>
                                      </p:tavLst>
                                    </p:anim>
                                  </p:childTnLst>
                                </p:cTn>
                              </p:par>
                              <p:par>
                                <p:cTn id="238" presetID="42" presetClass="entr" presetSubtype="0" fill="hold" grpId="0" nodeType="withEffect">
                                  <p:stCondLst>
                                    <p:cond delay="0"/>
                                  </p:stCondLst>
                                  <p:childTnLst>
                                    <p:set>
                                      <p:cBhvr>
                                        <p:cTn id="239" dur="1" fill="hold">
                                          <p:stCondLst>
                                            <p:cond delay="0"/>
                                          </p:stCondLst>
                                        </p:cTn>
                                        <p:tgtEl>
                                          <p:spTgt spid="169"/>
                                        </p:tgtEl>
                                        <p:attrNameLst>
                                          <p:attrName>style.visibility</p:attrName>
                                        </p:attrNameLst>
                                      </p:cBhvr>
                                      <p:to>
                                        <p:strVal val="visible"/>
                                      </p:to>
                                    </p:set>
                                    <p:animEffect transition="in" filter="fade">
                                      <p:cBhvr>
                                        <p:cTn id="240" dur="1000"/>
                                        <p:tgtEl>
                                          <p:spTgt spid="169"/>
                                        </p:tgtEl>
                                      </p:cBhvr>
                                    </p:animEffect>
                                    <p:anim calcmode="lin" valueType="num">
                                      <p:cBhvr>
                                        <p:cTn id="241" dur="1000" fill="hold"/>
                                        <p:tgtEl>
                                          <p:spTgt spid="169"/>
                                        </p:tgtEl>
                                        <p:attrNameLst>
                                          <p:attrName>ppt_x</p:attrName>
                                        </p:attrNameLst>
                                      </p:cBhvr>
                                      <p:tavLst>
                                        <p:tav tm="0">
                                          <p:val>
                                            <p:strVal val="#ppt_x"/>
                                          </p:val>
                                        </p:tav>
                                        <p:tav tm="100000">
                                          <p:val>
                                            <p:strVal val="#ppt_x"/>
                                          </p:val>
                                        </p:tav>
                                      </p:tavLst>
                                    </p:anim>
                                    <p:anim calcmode="lin" valueType="num">
                                      <p:cBhvr>
                                        <p:cTn id="242" dur="1000" fill="hold"/>
                                        <p:tgtEl>
                                          <p:spTgt spid="169"/>
                                        </p:tgtEl>
                                        <p:attrNameLst>
                                          <p:attrName>ppt_y</p:attrName>
                                        </p:attrNameLst>
                                      </p:cBhvr>
                                      <p:tavLst>
                                        <p:tav tm="0">
                                          <p:val>
                                            <p:strVal val="#ppt_y+.1"/>
                                          </p:val>
                                        </p:tav>
                                        <p:tav tm="100000">
                                          <p:val>
                                            <p:strVal val="#ppt_y"/>
                                          </p:val>
                                        </p:tav>
                                      </p:tavLst>
                                    </p:anim>
                                  </p:childTnLst>
                                </p:cTn>
                              </p:par>
                              <p:par>
                                <p:cTn id="243" presetID="42" presetClass="entr" presetSubtype="0" fill="hold" grpId="0" nodeType="withEffect">
                                  <p:stCondLst>
                                    <p:cond delay="0"/>
                                  </p:stCondLst>
                                  <p:childTnLst>
                                    <p:set>
                                      <p:cBhvr>
                                        <p:cTn id="244" dur="1" fill="hold">
                                          <p:stCondLst>
                                            <p:cond delay="0"/>
                                          </p:stCondLst>
                                        </p:cTn>
                                        <p:tgtEl>
                                          <p:spTgt spid="170"/>
                                        </p:tgtEl>
                                        <p:attrNameLst>
                                          <p:attrName>style.visibility</p:attrName>
                                        </p:attrNameLst>
                                      </p:cBhvr>
                                      <p:to>
                                        <p:strVal val="visible"/>
                                      </p:to>
                                    </p:set>
                                    <p:animEffect transition="in" filter="fade">
                                      <p:cBhvr>
                                        <p:cTn id="245" dur="1000"/>
                                        <p:tgtEl>
                                          <p:spTgt spid="170"/>
                                        </p:tgtEl>
                                      </p:cBhvr>
                                    </p:animEffect>
                                    <p:anim calcmode="lin" valueType="num">
                                      <p:cBhvr>
                                        <p:cTn id="246" dur="1000" fill="hold"/>
                                        <p:tgtEl>
                                          <p:spTgt spid="170"/>
                                        </p:tgtEl>
                                        <p:attrNameLst>
                                          <p:attrName>ppt_x</p:attrName>
                                        </p:attrNameLst>
                                      </p:cBhvr>
                                      <p:tavLst>
                                        <p:tav tm="0">
                                          <p:val>
                                            <p:strVal val="#ppt_x"/>
                                          </p:val>
                                        </p:tav>
                                        <p:tav tm="100000">
                                          <p:val>
                                            <p:strVal val="#ppt_x"/>
                                          </p:val>
                                        </p:tav>
                                      </p:tavLst>
                                    </p:anim>
                                    <p:anim calcmode="lin" valueType="num">
                                      <p:cBhvr>
                                        <p:cTn id="247" dur="1000" fill="hold"/>
                                        <p:tgtEl>
                                          <p:spTgt spid="170"/>
                                        </p:tgtEl>
                                        <p:attrNameLst>
                                          <p:attrName>ppt_y</p:attrName>
                                        </p:attrNameLst>
                                      </p:cBhvr>
                                      <p:tavLst>
                                        <p:tav tm="0">
                                          <p:val>
                                            <p:strVal val="#ppt_y+.1"/>
                                          </p:val>
                                        </p:tav>
                                        <p:tav tm="100000">
                                          <p:val>
                                            <p:strVal val="#ppt_y"/>
                                          </p:val>
                                        </p:tav>
                                      </p:tavLst>
                                    </p:anim>
                                  </p:childTnLst>
                                </p:cTn>
                              </p:par>
                              <p:par>
                                <p:cTn id="248" presetID="42" presetClass="entr" presetSubtype="0" fill="hold" grpId="0" nodeType="withEffect">
                                  <p:stCondLst>
                                    <p:cond delay="0"/>
                                  </p:stCondLst>
                                  <p:childTnLst>
                                    <p:set>
                                      <p:cBhvr>
                                        <p:cTn id="249" dur="1" fill="hold">
                                          <p:stCondLst>
                                            <p:cond delay="0"/>
                                          </p:stCondLst>
                                        </p:cTn>
                                        <p:tgtEl>
                                          <p:spTgt spid="171"/>
                                        </p:tgtEl>
                                        <p:attrNameLst>
                                          <p:attrName>style.visibility</p:attrName>
                                        </p:attrNameLst>
                                      </p:cBhvr>
                                      <p:to>
                                        <p:strVal val="visible"/>
                                      </p:to>
                                    </p:set>
                                    <p:animEffect transition="in" filter="fade">
                                      <p:cBhvr>
                                        <p:cTn id="250" dur="1000"/>
                                        <p:tgtEl>
                                          <p:spTgt spid="171"/>
                                        </p:tgtEl>
                                      </p:cBhvr>
                                    </p:animEffect>
                                    <p:anim calcmode="lin" valueType="num">
                                      <p:cBhvr>
                                        <p:cTn id="251" dur="1000" fill="hold"/>
                                        <p:tgtEl>
                                          <p:spTgt spid="171"/>
                                        </p:tgtEl>
                                        <p:attrNameLst>
                                          <p:attrName>ppt_x</p:attrName>
                                        </p:attrNameLst>
                                      </p:cBhvr>
                                      <p:tavLst>
                                        <p:tav tm="0">
                                          <p:val>
                                            <p:strVal val="#ppt_x"/>
                                          </p:val>
                                        </p:tav>
                                        <p:tav tm="100000">
                                          <p:val>
                                            <p:strVal val="#ppt_x"/>
                                          </p:val>
                                        </p:tav>
                                      </p:tavLst>
                                    </p:anim>
                                    <p:anim calcmode="lin" valueType="num">
                                      <p:cBhvr>
                                        <p:cTn id="252" dur="1000" fill="hold"/>
                                        <p:tgtEl>
                                          <p:spTgt spid="171"/>
                                        </p:tgtEl>
                                        <p:attrNameLst>
                                          <p:attrName>ppt_y</p:attrName>
                                        </p:attrNameLst>
                                      </p:cBhvr>
                                      <p:tavLst>
                                        <p:tav tm="0">
                                          <p:val>
                                            <p:strVal val="#ppt_y+.1"/>
                                          </p:val>
                                        </p:tav>
                                        <p:tav tm="100000">
                                          <p:val>
                                            <p:strVal val="#ppt_y"/>
                                          </p:val>
                                        </p:tav>
                                      </p:tavLst>
                                    </p:anim>
                                  </p:childTnLst>
                                </p:cTn>
                              </p:par>
                              <p:par>
                                <p:cTn id="253" presetID="42" presetClass="entr" presetSubtype="0" fill="hold" grpId="0" nodeType="withEffect">
                                  <p:stCondLst>
                                    <p:cond delay="0"/>
                                  </p:stCondLst>
                                  <p:childTnLst>
                                    <p:set>
                                      <p:cBhvr>
                                        <p:cTn id="254" dur="1" fill="hold">
                                          <p:stCondLst>
                                            <p:cond delay="0"/>
                                          </p:stCondLst>
                                        </p:cTn>
                                        <p:tgtEl>
                                          <p:spTgt spid="172"/>
                                        </p:tgtEl>
                                        <p:attrNameLst>
                                          <p:attrName>style.visibility</p:attrName>
                                        </p:attrNameLst>
                                      </p:cBhvr>
                                      <p:to>
                                        <p:strVal val="visible"/>
                                      </p:to>
                                    </p:set>
                                    <p:animEffect transition="in" filter="fade">
                                      <p:cBhvr>
                                        <p:cTn id="255" dur="1000"/>
                                        <p:tgtEl>
                                          <p:spTgt spid="172"/>
                                        </p:tgtEl>
                                      </p:cBhvr>
                                    </p:animEffect>
                                    <p:anim calcmode="lin" valueType="num">
                                      <p:cBhvr>
                                        <p:cTn id="256" dur="1000" fill="hold"/>
                                        <p:tgtEl>
                                          <p:spTgt spid="172"/>
                                        </p:tgtEl>
                                        <p:attrNameLst>
                                          <p:attrName>ppt_x</p:attrName>
                                        </p:attrNameLst>
                                      </p:cBhvr>
                                      <p:tavLst>
                                        <p:tav tm="0">
                                          <p:val>
                                            <p:strVal val="#ppt_x"/>
                                          </p:val>
                                        </p:tav>
                                        <p:tav tm="100000">
                                          <p:val>
                                            <p:strVal val="#ppt_x"/>
                                          </p:val>
                                        </p:tav>
                                      </p:tavLst>
                                    </p:anim>
                                    <p:anim calcmode="lin" valueType="num">
                                      <p:cBhvr>
                                        <p:cTn id="257" dur="1000" fill="hold"/>
                                        <p:tgtEl>
                                          <p:spTgt spid="172"/>
                                        </p:tgtEl>
                                        <p:attrNameLst>
                                          <p:attrName>ppt_y</p:attrName>
                                        </p:attrNameLst>
                                      </p:cBhvr>
                                      <p:tavLst>
                                        <p:tav tm="0">
                                          <p:val>
                                            <p:strVal val="#ppt_y+.1"/>
                                          </p:val>
                                        </p:tav>
                                        <p:tav tm="100000">
                                          <p:val>
                                            <p:strVal val="#ppt_y"/>
                                          </p:val>
                                        </p:tav>
                                      </p:tavLst>
                                    </p:anim>
                                  </p:childTnLst>
                                </p:cTn>
                              </p:par>
                              <p:par>
                                <p:cTn id="258" presetID="42" presetClass="entr" presetSubtype="0" fill="hold" grpId="0" nodeType="withEffect">
                                  <p:stCondLst>
                                    <p:cond delay="0"/>
                                  </p:stCondLst>
                                  <p:childTnLst>
                                    <p:set>
                                      <p:cBhvr>
                                        <p:cTn id="259" dur="1" fill="hold">
                                          <p:stCondLst>
                                            <p:cond delay="0"/>
                                          </p:stCondLst>
                                        </p:cTn>
                                        <p:tgtEl>
                                          <p:spTgt spid="173"/>
                                        </p:tgtEl>
                                        <p:attrNameLst>
                                          <p:attrName>style.visibility</p:attrName>
                                        </p:attrNameLst>
                                      </p:cBhvr>
                                      <p:to>
                                        <p:strVal val="visible"/>
                                      </p:to>
                                    </p:set>
                                    <p:animEffect transition="in" filter="fade">
                                      <p:cBhvr>
                                        <p:cTn id="260" dur="1000"/>
                                        <p:tgtEl>
                                          <p:spTgt spid="173"/>
                                        </p:tgtEl>
                                      </p:cBhvr>
                                    </p:animEffect>
                                    <p:anim calcmode="lin" valueType="num">
                                      <p:cBhvr>
                                        <p:cTn id="261" dur="1000" fill="hold"/>
                                        <p:tgtEl>
                                          <p:spTgt spid="173"/>
                                        </p:tgtEl>
                                        <p:attrNameLst>
                                          <p:attrName>ppt_x</p:attrName>
                                        </p:attrNameLst>
                                      </p:cBhvr>
                                      <p:tavLst>
                                        <p:tav tm="0">
                                          <p:val>
                                            <p:strVal val="#ppt_x"/>
                                          </p:val>
                                        </p:tav>
                                        <p:tav tm="100000">
                                          <p:val>
                                            <p:strVal val="#ppt_x"/>
                                          </p:val>
                                        </p:tav>
                                      </p:tavLst>
                                    </p:anim>
                                    <p:anim calcmode="lin" valueType="num">
                                      <p:cBhvr>
                                        <p:cTn id="262" dur="1000" fill="hold"/>
                                        <p:tgtEl>
                                          <p:spTgt spid="173"/>
                                        </p:tgtEl>
                                        <p:attrNameLst>
                                          <p:attrName>ppt_y</p:attrName>
                                        </p:attrNameLst>
                                      </p:cBhvr>
                                      <p:tavLst>
                                        <p:tav tm="0">
                                          <p:val>
                                            <p:strVal val="#ppt_y+.1"/>
                                          </p:val>
                                        </p:tav>
                                        <p:tav tm="100000">
                                          <p:val>
                                            <p:strVal val="#ppt_y"/>
                                          </p:val>
                                        </p:tav>
                                      </p:tavLst>
                                    </p:anim>
                                  </p:childTnLst>
                                </p:cTn>
                              </p:par>
                              <p:par>
                                <p:cTn id="263" presetID="42" presetClass="entr" presetSubtype="0" fill="hold" grpId="0" nodeType="withEffect">
                                  <p:stCondLst>
                                    <p:cond delay="0"/>
                                  </p:stCondLst>
                                  <p:childTnLst>
                                    <p:set>
                                      <p:cBhvr>
                                        <p:cTn id="264" dur="1" fill="hold">
                                          <p:stCondLst>
                                            <p:cond delay="0"/>
                                          </p:stCondLst>
                                        </p:cTn>
                                        <p:tgtEl>
                                          <p:spTgt spid="174"/>
                                        </p:tgtEl>
                                        <p:attrNameLst>
                                          <p:attrName>style.visibility</p:attrName>
                                        </p:attrNameLst>
                                      </p:cBhvr>
                                      <p:to>
                                        <p:strVal val="visible"/>
                                      </p:to>
                                    </p:set>
                                    <p:animEffect transition="in" filter="fade">
                                      <p:cBhvr>
                                        <p:cTn id="265" dur="1000"/>
                                        <p:tgtEl>
                                          <p:spTgt spid="174"/>
                                        </p:tgtEl>
                                      </p:cBhvr>
                                    </p:animEffect>
                                    <p:anim calcmode="lin" valueType="num">
                                      <p:cBhvr>
                                        <p:cTn id="266" dur="1000" fill="hold"/>
                                        <p:tgtEl>
                                          <p:spTgt spid="174"/>
                                        </p:tgtEl>
                                        <p:attrNameLst>
                                          <p:attrName>ppt_x</p:attrName>
                                        </p:attrNameLst>
                                      </p:cBhvr>
                                      <p:tavLst>
                                        <p:tav tm="0">
                                          <p:val>
                                            <p:strVal val="#ppt_x"/>
                                          </p:val>
                                        </p:tav>
                                        <p:tav tm="100000">
                                          <p:val>
                                            <p:strVal val="#ppt_x"/>
                                          </p:val>
                                        </p:tav>
                                      </p:tavLst>
                                    </p:anim>
                                    <p:anim calcmode="lin" valueType="num">
                                      <p:cBhvr>
                                        <p:cTn id="267" dur="1000" fill="hold"/>
                                        <p:tgtEl>
                                          <p:spTgt spid="174"/>
                                        </p:tgtEl>
                                        <p:attrNameLst>
                                          <p:attrName>ppt_y</p:attrName>
                                        </p:attrNameLst>
                                      </p:cBhvr>
                                      <p:tavLst>
                                        <p:tav tm="0">
                                          <p:val>
                                            <p:strVal val="#ppt_y+.1"/>
                                          </p:val>
                                        </p:tav>
                                        <p:tav tm="100000">
                                          <p:val>
                                            <p:strVal val="#ppt_y"/>
                                          </p:val>
                                        </p:tav>
                                      </p:tavLst>
                                    </p:anim>
                                  </p:childTnLst>
                                </p:cTn>
                              </p:par>
                              <p:par>
                                <p:cTn id="268" presetID="42" presetClass="entr" presetSubtype="0" fill="hold" grpId="0" nodeType="withEffect">
                                  <p:stCondLst>
                                    <p:cond delay="0"/>
                                  </p:stCondLst>
                                  <p:childTnLst>
                                    <p:set>
                                      <p:cBhvr>
                                        <p:cTn id="269" dur="1" fill="hold">
                                          <p:stCondLst>
                                            <p:cond delay="0"/>
                                          </p:stCondLst>
                                        </p:cTn>
                                        <p:tgtEl>
                                          <p:spTgt spid="175"/>
                                        </p:tgtEl>
                                        <p:attrNameLst>
                                          <p:attrName>style.visibility</p:attrName>
                                        </p:attrNameLst>
                                      </p:cBhvr>
                                      <p:to>
                                        <p:strVal val="visible"/>
                                      </p:to>
                                    </p:set>
                                    <p:animEffect transition="in" filter="fade">
                                      <p:cBhvr>
                                        <p:cTn id="270" dur="1000"/>
                                        <p:tgtEl>
                                          <p:spTgt spid="175"/>
                                        </p:tgtEl>
                                      </p:cBhvr>
                                    </p:animEffect>
                                    <p:anim calcmode="lin" valueType="num">
                                      <p:cBhvr>
                                        <p:cTn id="271" dur="1000" fill="hold"/>
                                        <p:tgtEl>
                                          <p:spTgt spid="175"/>
                                        </p:tgtEl>
                                        <p:attrNameLst>
                                          <p:attrName>ppt_x</p:attrName>
                                        </p:attrNameLst>
                                      </p:cBhvr>
                                      <p:tavLst>
                                        <p:tav tm="0">
                                          <p:val>
                                            <p:strVal val="#ppt_x"/>
                                          </p:val>
                                        </p:tav>
                                        <p:tav tm="100000">
                                          <p:val>
                                            <p:strVal val="#ppt_x"/>
                                          </p:val>
                                        </p:tav>
                                      </p:tavLst>
                                    </p:anim>
                                    <p:anim calcmode="lin" valueType="num">
                                      <p:cBhvr>
                                        <p:cTn id="272" dur="1000" fill="hold"/>
                                        <p:tgtEl>
                                          <p:spTgt spid="175"/>
                                        </p:tgtEl>
                                        <p:attrNameLst>
                                          <p:attrName>ppt_y</p:attrName>
                                        </p:attrNameLst>
                                      </p:cBhvr>
                                      <p:tavLst>
                                        <p:tav tm="0">
                                          <p:val>
                                            <p:strVal val="#ppt_y+.1"/>
                                          </p:val>
                                        </p:tav>
                                        <p:tav tm="100000">
                                          <p:val>
                                            <p:strVal val="#ppt_y"/>
                                          </p:val>
                                        </p:tav>
                                      </p:tavLst>
                                    </p:anim>
                                  </p:childTnLst>
                                </p:cTn>
                              </p:par>
                              <p:par>
                                <p:cTn id="273" presetID="42" presetClass="entr" presetSubtype="0" fill="hold" grpId="0" nodeType="withEffect">
                                  <p:stCondLst>
                                    <p:cond delay="0"/>
                                  </p:stCondLst>
                                  <p:childTnLst>
                                    <p:set>
                                      <p:cBhvr>
                                        <p:cTn id="274" dur="1" fill="hold">
                                          <p:stCondLst>
                                            <p:cond delay="0"/>
                                          </p:stCondLst>
                                        </p:cTn>
                                        <p:tgtEl>
                                          <p:spTgt spid="176"/>
                                        </p:tgtEl>
                                        <p:attrNameLst>
                                          <p:attrName>style.visibility</p:attrName>
                                        </p:attrNameLst>
                                      </p:cBhvr>
                                      <p:to>
                                        <p:strVal val="visible"/>
                                      </p:to>
                                    </p:set>
                                    <p:animEffect transition="in" filter="fade">
                                      <p:cBhvr>
                                        <p:cTn id="275" dur="1000"/>
                                        <p:tgtEl>
                                          <p:spTgt spid="176"/>
                                        </p:tgtEl>
                                      </p:cBhvr>
                                    </p:animEffect>
                                    <p:anim calcmode="lin" valueType="num">
                                      <p:cBhvr>
                                        <p:cTn id="276" dur="1000" fill="hold"/>
                                        <p:tgtEl>
                                          <p:spTgt spid="176"/>
                                        </p:tgtEl>
                                        <p:attrNameLst>
                                          <p:attrName>ppt_x</p:attrName>
                                        </p:attrNameLst>
                                      </p:cBhvr>
                                      <p:tavLst>
                                        <p:tav tm="0">
                                          <p:val>
                                            <p:strVal val="#ppt_x"/>
                                          </p:val>
                                        </p:tav>
                                        <p:tav tm="100000">
                                          <p:val>
                                            <p:strVal val="#ppt_x"/>
                                          </p:val>
                                        </p:tav>
                                      </p:tavLst>
                                    </p:anim>
                                    <p:anim calcmode="lin" valueType="num">
                                      <p:cBhvr>
                                        <p:cTn id="277" dur="1000" fill="hold"/>
                                        <p:tgtEl>
                                          <p:spTgt spid="176"/>
                                        </p:tgtEl>
                                        <p:attrNameLst>
                                          <p:attrName>ppt_y</p:attrName>
                                        </p:attrNameLst>
                                      </p:cBhvr>
                                      <p:tavLst>
                                        <p:tav tm="0">
                                          <p:val>
                                            <p:strVal val="#ppt_y+.1"/>
                                          </p:val>
                                        </p:tav>
                                        <p:tav tm="100000">
                                          <p:val>
                                            <p:strVal val="#ppt_y"/>
                                          </p:val>
                                        </p:tav>
                                      </p:tavLst>
                                    </p:anim>
                                  </p:childTnLst>
                                </p:cTn>
                              </p:par>
                              <p:par>
                                <p:cTn id="278" presetID="42" presetClass="entr" presetSubtype="0" fill="hold" grpId="0" nodeType="withEffect">
                                  <p:stCondLst>
                                    <p:cond delay="0"/>
                                  </p:stCondLst>
                                  <p:childTnLst>
                                    <p:set>
                                      <p:cBhvr>
                                        <p:cTn id="279" dur="1" fill="hold">
                                          <p:stCondLst>
                                            <p:cond delay="0"/>
                                          </p:stCondLst>
                                        </p:cTn>
                                        <p:tgtEl>
                                          <p:spTgt spid="177"/>
                                        </p:tgtEl>
                                        <p:attrNameLst>
                                          <p:attrName>style.visibility</p:attrName>
                                        </p:attrNameLst>
                                      </p:cBhvr>
                                      <p:to>
                                        <p:strVal val="visible"/>
                                      </p:to>
                                    </p:set>
                                    <p:animEffect transition="in" filter="fade">
                                      <p:cBhvr>
                                        <p:cTn id="280" dur="1000"/>
                                        <p:tgtEl>
                                          <p:spTgt spid="177"/>
                                        </p:tgtEl>
                                      </p:cBhvr>
                                    </p:animEffect>
                                    <p:anim calcmode="lin" valueType="num">
                                      <p:cBhvr>
                                        <p:cTn id="281" dur="1000" fill="hold"/>
                                        <p:tgtEl>
                                          <p:spTgt spid="177"/>
                                        </p:tgtEl>
                                        <p:attrNameLst>
                                          <p:attrName>ppt_x</p:attrName>
                                        </p:attrNameLst>
                                      </p:cBhvr>
                                      <p:tavLst>
                                        <p:tav tm="0">
                                          <p:val>
                                            <p:strVal val="#ppt_x"/>
                                          </p:val>
                                        </p:tav>
                                        <p:tav tm="100000">
                                          <p:val>
                                            <p:strVal val="#ppt_x"/>
                                          </p:val>
                                        </p:tav>
                                      </p:tavLst>
                                    </p:anim>
                                    <p:anim calcmode="lin" valueType="num">
                                      <p:cBhvr>
                                        <p:cTn id="282" dur="1000" fill="hold"/>
                                        <p:tgtEl>
                                          <p:spTgt spid="177"/>
                                        </p:tgtEl>
                                        <p:attrNameLst>
                                          <p:attrName>ppt_y</p:attrName>
                                        </p:attrNameLst>
                                      </p:cBhvr>
                                      <p:tavLst>
                                        <p:tav tm="0">
                                          <p:val>
                                            <p:strVal val="#ppt_y+.1"/>
                                          </p:val>
                                        </p:tav>
                                        <p:tav tm="100000">
                                          <p:val>
                                            <p:strVal val="#ppt_y"/>
                                          </p:val>
                                        </p:tav>
                                      </p:tavLst>
                                    </p:anim>
                                  </p:childTnLst>
                                </p:cTn>
                              </p:par>
                              <p:par>
                                <p:cTn id="283" presetID="42" presetClass="entr" presetSubtype="0" fill="hold" grpId="0" nodeType="withEffect">
                                  <p:stCondLst>
                                    <p:cond delay="0"/>
                                  </p:stCondLst>
                                  <p:childTnLst>
                                    <p:set>
                                      <p:cBhvr>
                                        <p:cTn id="284" dur="1" fill="hold">
                                          <p:stCondLst>
                                            <p:cond delay="0"/>
                                          </p:stCondLst>
                                        </p:cTn>
                                        <p:tgtEl>
                                          <p:spTgt spid="178"/>
                                        </p:tgtEl>
                                        <p:attrNameLst>
                                          <p:attrName>style.visibility</p:attrName>
                                        </p:attrNameLst>
                                      </p:cBhvr>
                                      <p:to>
                                        <p:strVal val="visible"/>
                                      </p:to>
                                    </p:set>
                                    <p:animEffect transition="in" filter="fade">
                                      <p:cBhvr>
                                        <p:cTn id="285" dur="1000"/>
                                        <p:tgtEl>
                                          <p:spTgt spid="178"/>
                                        </p:tgtEl>
                                      </p:cBhvr>
                                    </p:animEffect>
                                    <p:anim calcmode="lin" valueType="num">
                                      <p:cBhvr>
                                        <p:cTn id="286" dur="1000" fill="hold"/>
                                        <p:tgtEl>
                                          <p:spTgt spid="178"/>
                                        </p:tgtEl>
                                        <p:attrNameLst>
                                          <p:attrName>ppt_x</p:attrName>
                                        </p:attrNameLst>
                                      </p:cBhvr>
                                      <p:tavLst>
                                        <p:tav tm="0">
                                          <p:val>
                                            <p:strVal val="#ppt_x"/>
                                          </p:val>
                                        </p:tav>
                                        <p:tav tm="100000">
                                          <p:val>
                                            <p:strVal val="#ppt_x"/>
                                          </p:val>
                                        </p:tav>
                                      </p:tavLst>
                                    </p:anim>
                                    <p:anim calcmode="lin" valueType="num">
                                      <p:cBhvr>
                                        <p:cTn id="287" dur="1000" fill="hold"/>
                                        <p:tgtEl>
                                          <p:spTgt spid="178"/>
                                        </p:tgtEl>
                                        <p:attrNameLst>
                                          <p:attrName>ppt_y</p:attrName>
                                        </p:attrNameLst>
                                      </p:cBhvr>
                                      <p:tavLst>
                                        <p:tav tm="0">
                                          <p:val>
                                            <p:strVal val="#ppt_y+.1"/>
                                          </p:val>
                                        </p:tav>
                                        <p:tav tm="100000">
                                          <p:val>
                                            <p:strVal val="#ppt_y"/>
                                          </p:val>
                                        </p:tav>
                                      </p:tavLst>
                                    </p:anim>
                                  </p:childTnLst>
                                </p:cTn>
                              </p:par>
                              <p:par>
                                <p:cTn id="288" presetID="42" presetClass="entr" presetSubtype="0" fill="hold" grpId="0" nodeType="withEffect">
                                  <p:stCondLst>
                                    <p:cond delay="0"/>
                                  </p:stCondLst>
                                  <p:childTnLst>
                                    <p:set>
                                      <p:cBhvr>
                                        <p:cTn id="289" dur="1" fill="hold">
                                          <p:stCondLst>
                                            <p:cond delay="0"/>
                                          </p:stCondLst>
                                        </p:cTn>
                                        <p:tgtEl>
                                          <p:spTgt spid="179"/>
                                        </p:tgtEl>
                                        <p:attrNameLst>
                                          <p:attrName>style.visibility</p:attrName>
                                        </p:attrNameLst>
                                      </p:cBhvr>
                                      <p:to>
                                        <p:strVal val="visible"/>
                                      </p:to>
                                    </p:set>
                                    <p:animEffect transition="in" filter="fade">
                                      <p:cBhvr>
                                        <p:cTn id="290" dur="1000"/>
                                        <p:tgtEl>
                                          <p:spTgt spid="179"/>
                                        </p:tgtEl>
                                      </p:cBhvr>
                                    </p:animEffect>
                                    <p:anim calcmode="lin" valueType="num">
                                      <p:cBhvr>
                                        <p:cTn id="291" dur="1000" fill="hold"/>
                                        <p:tgtEl>
                                          <p:spTgt spid="179"/>
                                        </p:tgtEl>
                                        <p:attrNameLst>
                                          <p:attrName>ppt_x</p:attrName>
                                        </p:attrNameLst>
                                      </p:cBhvr>
                                      <p:tavLst>
                                        <p:tav tm="0">
                                          <p:val>
                                            <p:strVal val="#ppt_x"/>
                                          </p:val>
                                        </p:tav>
                                        <p:tav tm="100000">
                                          <p:val>
                                            <p:strVal val="#ppt_x"/>
                                          </p:val>
                                        </p:tav>
                                      </p:tavLst>
                                    </p:anim>
                                    <p:anim calcmode="lin" valueType="num">
                                      <p:cBhvr>
                                        <p:cTn id="292" dur="1000" fill="hold"/>
                                        <p:tgtEl>
                                          <p:spTgt spid="179"/>
                                        </p:tgtEl>
                                        <p:attrNameLst>
                                          <p:attrName>ppt_y</p:attrName>
                                        </p:attrNameLst>
                                      </p:cBhvr>
                                      <p:tavLst>
                                        <p:tav tm="0">
                                          <p:val>
                                            <p:strVal val="#ppt_y+.1"/>
                                          </p:val>
                                        </p:tav>
                                        <p:tav tm="100000">
                                          <p:val>
                                            <p:strVal val="#ppt_y"/>
                                          </p:val>
                                        </p:tav>
                                      </p:tavLst>
                                    </p:anim>
                                  </p:childTnLst>
                                </p:cTn>
                              </p:par>
                              <p:par>
                                <p:cTn id="293" presetID="42" presetClass="entr" presetSubtype="0" fill="hold" grpId="0" nodeType="withEffect">
                                  <p:stCondLst>
                                    <p:cond delay="0"/>
                                  </p:stCondLst>
                                  <p:childTnLst>
                                    <p:set>
                                      <p:cBhvr>
                                        <p:cTn id="294" dur="1" fill="hold">
                                          <p:stCondLst>
                                            <p:cond delay="0"/>
                                          </p:stCondLst>
                                        </p:cTn>
                                        <p:tgtEl>
                                          <p:spTgt spid="180"/>
                                        </p:tgtEl>
                                        <p:attrNameLst>
                                          <p:attrName>style.visibility</p:attrName>
                                        </p:attrNameLst>
                                      </p:cBhvr>
                                      <p:to>
                                        <p:strVal val="visible"/>
                                      </p:to>
                                    </p:set>
                                    <p:animEffect transition="in" filter="fade">
                                      <p:cBhvr>
                                        <p:cTn id="295" dur="1000"/>
                                        <p:tgtEl>
                                          <p:spTgt spid="180"/>
                                        </p:tgtEl>
                                      </p:cBhvr>
                                    </p:animEffect>
                                    <p:anim calcmode="lin" valueType="num">
                                      <p:cBhvr>
                                        <p:cTn id="296" dur="1000" fill="hold"/>
                                        <p:tgtEl>
                                          <p:spTgt spid="180"/>
                                        </p:tgtEl>
                                        <p:attrNameLst>
                                          <p:attrName>ppt_x</p:attrName>
                                        </p:attrNameLst>
                                      </p:cBhvr>
                                      <p:tavLst>
                                        <p:tav tm="0">
                                          <p:val>
                                            <p:strVal val="#ppt_x"/>
                                          </p:val>
                                        </p:tav>
                                        <p:tav tm="100000">
                                          <p:val>
                                            <p:strVal val="#ppt_x"/>
                                          </p:val>
                                        </p:tav>
                                      </p:tavLst>
                                    </p:anim>
                                    <p:anim calcmode="lin" valueType="num">
                                      <p:cBhvr>
                                        <p:cTn id="297" dur="1000" fill="hold"/>
                                        <p:tgtEl>
                                          <p:spTgt spid="180"/>
                                        </p:tgtEl>
                                        <p:attrNameLst>
                                          <p:attrName>ppt_y</p:attrName>
                                        </p:attrNameLst>
                                      </p:cBhvr>
                                      <p:tavLst>
                                        <p:tav tm="0">
                                          <p:val>
                                            <p:strVal val="#ppt_y+.1"/>
                                          </p:val>
                                        </p:tav>
                                        <p:tav tm="100000">
                                          <p:val>
                                            <p:strVal val="#ppt_y"/>
                                          </p:val>
                                        </p:tav>
                                      </p:tavLst>
                                    </p:anim>
                                  </p:childTnLst>
                                </p:cTn>
                              </p:par>
                              <p:par>
                                <p:cTn id="298" presetID="42" presetClass="entr" presetSubtype="0" fill="hold" grpId="0" nodeType="withEffect">
                                  <p:stCondLst>
                                    <p:cond delay="0"/>
                                  </p:stCondLst>
                                  <p:childTnLst>
                                    <p:set>
                                      <p:cBhvr>
                                        <p:cTn id="299" dur="1" fill="hold">
                                          <p:stCondLst>
                                            <p:cond delay="0"/>
                                          </p:stCondLst>
                                        </p:cTn>
                                        <p:tgtEl>
                                          <p:spTgt spid="181"/>
                                        </p:tgtEl>
                                        <p:attrNameLst>
                                          <p:attrName>style.visibility</p:attrName>
                                        </p:attrNameLst>
                                      </p:cBhvr>
                                      <p:to>
                                        <p:strVal val="visible"/>
                                      </p:to>
                                    </p:set>
                                    <p:animEffect transition="in" filter="fade">
                                      <p:cBhvr>
                                        <p:cTn id="300" dur="1000"/>
                                        <p:tgtEl>
                                          <p:spTgt spid="181"/>
                                        </p:tgtEl>
                                      </p:cBhvr>
                                    </p:animEffect>
                                    <p:anim calcmode="lin" valueType="num">
                                      <p:cBhvr>
                                        <p:cTn id="301" dur="1000" fill="hold"/>
                                        <p:tgtEl>
                                          <p:spTgt spid="181"/>
                                        </p:tgtEl>
                                        <p:attrNameLst>
                                          <p:attrName>ppt_x</p:attrName>
                                        </p:attrNameLst>
                                      </p:cBhvr>
                                      <p:tavLst>
                                        <p:tav tm="0">
                                          <p:val>
                                            <p:strVal val="#ppt_x"/>
                                          </p:val>
                                        </p:tav>
                                        <p:tav tm="100000">
                                          <p:val>
                                            <p:strVal val="#ppt_x"/>
                                          </p:val>
                                        </p:tav>
                                      </p:tavLst>
                                    </p:anim>
                                    <p:anim calcmode="lin" valueType="num">
                                      <p:cBhvr>
                                        <p:cTn id="302" dur="1000" fill="hold"/>
                                        <p:tgtEl>
                                          <p:spTgt spid="181"/>
                                        </p:tgtEl>
                                        <p:attrNameLst>
                                          <p:attrName>ppt_y</p:attrName>
                                        </p:attrNameLst>
                                      </p:cBhvr>
                                      <p:tavLst>
                                        <p:tav tm="0">
                                          <p:val>
                                            <p:strVal val="#ppt_y+.1"/>
                                          </p:val>
                                        </p:tav>
                                        <p:tav tm="100000">
                                          <p:val>
                                            <p:strVal val="#ppt_y"/>
                                          </p:val>
                                        </p:tav>
                                      </p:tavLst>
                                    </p:anim>
                                  </p:childTnLst>
                                </p:cTn>
                              </p:par>
                              <p:par>
                                <p:cTn id="303" presetID="42" presetClass="entr" presetSubtype="0" fill="hold" grpId="0" nodeType="withEffect">
                                  <p:stCondLst>
                                    <p:cond delay="0"/>
                                  </p:stCondLst>
                                  <p:childTnLst>
                                    <p:set>
                                      <p:cBhvr>
                                        <p:cTn id="304" dur="1" fill="hold">
                                          <p:stCondLst>
                                            <p:cond delay="0"/>
                                          </p:stCondLst>
                                        </p:cTn>
                                        <p:tgtEl>
                                          <p:spTgt spid="182"/>
                                        </p:tgtEl>
                                        <p:attrNameLst>
                                          <p:attrName>style.visibility</p:attrName>
                                        </p:attrNameLst>
                                      </p:cBhvr>
                                      <p:to>
                                        <p:strVal val="visible"/>
                                      </p:to>
                                    </p:set>
                                    <p:animEffect transition="in" filter="fade">
                                      <p:cBhvr>
                                        <p:cTn id="305" dur="1000"/>
                                        <p:tgtEl>
                                          <p:spTgt spid="182"/>
                                        </p:tgtEl>
                                      </p:cBhvr>
                                    </p:animEffect>
                                    <p:anim calcmode="lin" valueType="num">
                                      <p:cBhvr>
                                        <p:cTn id="306" dur="1000" fill="hold"/>
                                        <p:tgtEl>
                                          <p:spTgt spid="182"/>
                                        </p:tgtEl>
                                        <p:attrNameLst>
                                          <p:attrName>ppt_x</p:attrName>
                                        </p:attrNameLst>
                                      </p:cBhvr>
                                      <p:tavLst>
                                        <p:tav tm="0">
                                          <p:val>
                                            <p:strVal val="#ppt_x"/>
                                          </p:val>
                                        </p:tav>
                                        <p:tav tm="100000">
                                          <p:val>
                                            <p:strVal val="#ppt_x"/>
                                          </p:val>
                                        </p:tav>
                                      </p:tavLst>
                                    </p:anim>
                                    <p:anim calcmode="lin" valueType="num">
                                      <p:cBhvr>
                                        <p:cTn id="307" dur="1000" fill="hold"/>
                                        <p:tgtEl>
                                          <p:spTgt spid="182"/>
                                        </p:tgtEl>
                                        <p:attrNameLst>
                                          <p:attrName>ppt_y</p:attrName>
                                        </p:attrNameLst>
                                      </p:cBhvr>
                                      <p:tavLst>
                                        <p:tav tm="0">
                                          <p:val>
                                            <p:strVal val="#ppt_y+.1"/>
                                          </p:val>
                                        </p:tav>
                                        <p:tav tm="100000">
                                          <p:val>
                                            <p:strVal val="#ppt_y"/>
                                          </p:val>
                                        </p:tav>
                                      </p:tavLst>
                                    </p:anim>
                                  </p:childTnLst>
                                </p:cTn>
                              </p:par>
                              <p:par>
                                <p:cTn id="308" presetID="42" presetClass="entr" presetSubtype="0" fill="hold" grpId="0" nodeType="withEffect">
                                  <p:stCondLst>
                                    <p:cond delay="0"/>
                                  </p:stCondLst>
                                  <p:childTnLst>
                                    <p:set>
                                      <p:cBhvr>
                                        <p:cTn id="309" dur="1" fill="hold">
                                          <p:stCondLst>
                                            <p:cond delay="0"/>
                                          </p:stCondLst>
                                        </p:cTn>
                                        <p:tgtEl>
                                          <p:spTgt spid="183"/>
                                        </p:tgtEl>
                                        <p:attrNameLst>
                                          <p:attrName>style.visibility</p:attrName>
                                        </p:attrNameLst>
                                      </p:cBhvr>
                                      <p:to>
                                        <p:strVal val="visible"/>
                                      </p:to>
                                    </p:set>
                                    <p:animEffect transition="in" filter="fade">
                                      <p:cBhvr>
                                        <p:cTn id="310" dur="1000"/>
                                        <p:tgtEl>
                                          <p:spTgt spid="183"/>
                                        </p:tgtEl>
                                      </p:cBhvr>
                                    </p:animEffect>
                                    <p:anim calcmode="lin" valueType="num">
                                      <p:cBhvr>
                                        <p:cTn id="311" dur="1000" fill="hold"/>
                                        <p:tgtEl>
                                          <p:spTgt spid="183"/>
                                        </p:tgtEl>
                                        <p:attrNameLst>
                                          <p:attrName>ppt_x</p:attrName>
                                        </p:attrNameLst>
                                      </p:cBhvr>
                                      <p:tavLst>
                                        <p:tav tm="0">
                                          <p:val>
                                            <p:strVal val="#ppt_x"/>
                                          </p:val>
                                        </p:tav>
                                        <p:tav tm="100000">
                                          <p:val>
                                            <p:strVal val="#ppt_x"/>
                                          </p:val>
                                        </p:tav>
                                      </p:tavLst>
                                    </p:anim>
                                    <p:anim calcmode="lin" valueType="num">
                                      <p:cBhvr>
                                        <p:cTn id="312" dur="1000" fill="hold"/>
                                        <p:tgtEl>
                                          <p:spTgt spid="183"/>
                                        </p:tgtEl>
                                        <p:attrNameLst>
                                          <p:attrName>ppt_y</p:attrName>
                                        </p:attrNameLst>
                                      </p:cBhvr>
                                      <p:tavLst>
                                        <p:tav tm="0">
                                          <p:val>
                                            <p:strVal val="#ppt_y+.1"/>
                                          </p:val>
                                        </p:tav>
                                        <p:tav tm="100000">
                                          <p:val>
                                            <p:strVal val="#ppt_y"/>
                                          </p:val>
                                        </p:tav>
                                      </p:tavLst>
                                    </p:anim>
                                  </p:childTnLst>
                                </p:cTn>
                              </p:par>
                              <p:par>
                                <p:cTn id="313" presetID="42" presetClass="entr" presetSubtype="0" fill="hold" grpId="0" nodeType="withEffect">
                                  <p:stCondLst>
                                    <p:cond delay="0"/>
                                  </p:stCondLst>
                                  <p:childTnLst>
                                    <p:set>
                                      <p:cBhvr>
                                        <p:cTn id="314" dur="1" fill="hold">
                                          <p:stCondLst>
                                            <p:cond delay="0"/>
                                          </p:stCondLst>
                                        </p:cTn>
                                        <p:tgtEl>
                                          <p:spTgt spid="184"/>
                                        </p:tgtEl>
                                        <p:attrNameLst>
                                          <p:attrName>style.visibility</p:attrName>
                                        </p:attrNameLst>
                                      </p:cBhvr>
                                      <p:to>
                                        <p:strVal val="visible"/>
                                      </p:to>
                                    </p:set>
                                    <p:animEffect transition="in" filter="fade">
                                      <p:cBhvr>
                                        <p:cTn id="315" dur="1000"/>
                                        <p:tgtEl>
                                          <p:spTgt spid="184"/>
                                        </p:tgtEl>
                                      </p:cBhvr>
                                    </p:animEffect>
                                    <p:anim calcmode="lin" valueType="num">
                                      <p:cBhvr>
                                        <p:cTn id="316" dur="1000" fill="hold"/>
                                        <p:tgtEl>
                                          <p:spTgt spid="184"/>
                                        </p:tgtEl>
                                        <p:attrNameLst>
                                          <p:attrName>ppt_x</p:attrName>
                                        </p:attrNameLst>
                                      </p:cBhvr>
                                      <p:tavLst>
                                        <p:tav tm="0">
                                          <p:val>
                                            <p:strVal val="#ppt_x"/>
                                          </p:val>
                                        </p:tav>
                                        <p:tav tm="100000">
                                          <p:val>
                                            <p:strVal val="#ppt_x"/>
                                          </p:val>
                                        </p:tav>
                                      </p:tavLst>
                                    </p:anim>
                                    <p:anim calcmode="lin" valueType="num">
                                      <p:cBhvr>
                                        <p:cTn id="317" dur="1000" fill="hold"/>
                                        <p:tgtEl>
                                          <p:spTgt spid="184"/>
                                        </p:tgtEl>
                                        <p:attrNameLst>
                                          <p:attrName>ppt_y</p:attrName>
                                        </p:attrNameLst>
                                      </p:cBhvr>
                                      <p:tavLst>
                                        <p:tav tm="0">
                                          <p:val>
                                            <p:strVal val="#ppt_y+.1"/>
                                          </p:val>
                                        </p:tav>
                                        <p:tav tm="100000">
                                          <p:val>
                                            <p:strVal val="#ppt_y"/>
                                          </p:val>
                                        </p:tav>
                                      </p:tavLst>
                                    </p:anim>
                                  </p:childTnLst>
                                </p:cTn>
                              </p:par>
                              <p:par>
                                <p:cTn id="318" presetID="42" presetClass="entr" presetSubtype="0" fill="hold" grpId="0" nodeType="withEffect">
                                  <p:stCondLst>
                                    <p:cond delay="0"/>
                                  </p:stCondLst>
                                  <p:childTnLst>
                                    <p:set>
                                      <p:cBhvr>
                                        <p:cTn id="319" dur="1" fill="hold">
                                          <p:stCondLst>
                                            <p:cond delay="0"/>
                                          </p:stCondLst>
                                        </p:cTn>
                                        <p:tgtEl>
                                          <p:spTgt spid="185"/>
                                        </p:tgtEl>
                                        <p:attrNameLst>
                                          <p:attrName>style.visibility</p:attrName>
                                        </p:attrNameLst>
                                      </p:cBhvr>
                                      <p:to>
                                        <p:strVal val="visible"/>
                                      </p:to>
                                    </p:set>
                                    <p:animEffect transition="in" filter="fade">
                                      <p:cBhvr>
                                        <p:cTn id="320" dur="1000"/>
                                        <p:tgtEl>
                                          <p:spTgt spid="185"/>
                                        </p:tgtEl>
                                      </p:cBhvr>
                                    </p:animEffect>
                                    <p:anim calcmode="lin" valueType="num">
                                      <p:cBhvr>
                                        <p:cTn id="321" dur="1000" fill="hold"/>
                                        <p:tgtEl>
                                          <p:spTgt spid="185"/>
                                        </p:tgtEl>
                                        <p:attrNameLst>
                                          <p:attrName>ppt_x</p:attrName>
                                        </p:attrNameLst>
                                      </p:cBhvr>
                                      <p:tavLst>
                                        <p:tav tm="0">
                                          <p:val>
                                            <p:strVal val="#ppt_x"/>
                                          </p:val>
                                        </p:tav>
                                        <p:tav tm="100000">
                                          <p:val>
                                            <p:strVal val="#ppt_x"/>
                                          </p:val>
                                        </p:tav>
                                      </p:tavLst>
                                    </p:anim>
                                    <p:anim calcmode="lin" valueType="num">
                                      <p:cBhvr>
                                        <p:cTn id="322" dur="1000" fill="hold"/>
                                        <p:tgtEl>
                                          <p:spTgt spid="185"/>
                                        </p:tgtEl>
                                        <p:attrNameLst>
                                          <p:attrName>ppt_y</p:attrName>
                                        </p:attrNameLst>
                                      </p:cBhvr>
                                      <p:tavLst>
                                        <p:tav tm="0">
                                          <p:val>
                                            <p:strVal val="#ppt_y+.1"/>
                                          </p:val>
                                        </p:tav>
                                        <p:tav tm="100000">
                                          <p:val>
                                            <p:strVal val="#ppt_y"/>
                                          </p:val>
                                        </p:tav>
                                      </p:tavLst>
                                    </p:anim>
                                  </p:childTnLst>
                                </p:cTn>
                              </p:par>
                              <p:par>
                                <p:cTn id="323" presetID="42" presetClass="entr" presetSubtype="0" fill="hold" grpId="0" nodeType="withEffect">
                                  <p:stCondLst>
                                    <p:cond delay="0"/>
                                  </p:stCondLst>
                                  <p:childTnLst>
                                    <p:set>
                                      <p:cBhvr>
                                        <p:cTn id="324" dur="1" fill="hold">
                                          <p:stCondLst>
                                            <p:cond delay="0"/>
                                          </p:stCondLst>
                                        </p:cTn>
                                        <p:tgtEl>
                                          <p:spTgt spid="186"/>
                                        </p:tgtEl>
                                        <p:attrNameLst>
                                          <p:attrName>style.visibility</p:attrName>
                                        </p:attrNameLst>
                                      </p:cBhvr>
                                      <p:to>
                                        <p:strVal val="visible"/>
                                      </p:to>
                                    </p:set>
                                    <p:animEffect transition="in" filter="fade">
                                      <p:cBhvr>
                                        <p:cTn id="325" dur="1000"/>
                                        <p:tgtEl>
                                          <p:spTgt spid="186"/>
                                        </p:tgtEl>
                                      </p:cBhvr>
                                    </p:animEffect>
                                    <p:anim calcmode="lin" valueType="num">
                                      <p:cBhvr>
                                        <p:cTn id="326" dur="1000" fill="hold"/>
                                        <p:tgtEl>
                                          <p:spTgt spid="186"/>
                                        </p:tgtEl>
                                        <p:attrNameLst>
                                          <p:attrName>ppt_x</p:attrName>
                                        </p:attrNameLst>
                                      </p:cBhvr>
                                      <p:tavLst>
                                        <p:tav tm="0">
                                          <p:val>
                                            <p:strVal val="#ppt_x"/>
                                          </p:val>
                                        </p:tav>
                                        <p:tav tm="100000">
                                          <p:val>
                                            <p:strVal val="#ppt_x"/>
                                          </p:val>
                                        </p:tav>
                                      </p:tavLst>
                                    </p:anim>
                                    <p:anim calcmode="lin" valueType="num">
                                      <p:cBhvr>
                                        <p:cTn id="327" dur="1000" fill="hold"/>
                                        <p:tgtEl>
                                          <p:spTgt spid="186"/>
                                        </p:tgtEl>
                                        <p:attrNameLst>
                                          <p:attrName>ppt_y</p:attrName>
                                        </p:attrNameLst>
                                      </p:cBhvr>
                                      <p:tavLst>
                                        <p:tav tm="0">
                                          <p:val>
                                            <p:strVal val="#ppt_y+.1"/>
                                          </p:val>
                                        </p:tav>
                                        <p:tav tm="100000">
                                          <p:val>
                                            <p:strVal val="#ppt_y"/>
                                          </p:val>
                                        </p:tav>
                                      </p:tavLst>
                                    </p:anim>
                                  </p:childTnLst>
                                </p:cTn>
                              </p:par>
                              <p:par>
                                <p:cTn id="328" presetID="42" presetClass="entr" presetSubtype="0" fill="hold" grpId="0" nodeType="withEffect">
                                  <p:stCondLst>
                                    <p:cond delay="0"/>
                                  </p:stCondLst>
                                  <p:childTnLst>
                                    <p:set>
                                      <p:cBhvr>
                                        <p:cTn id="329" dur="1" fill="hold">
                                          <p:stCondLst>
                                            <p:cond delay="0"/>
                                          </p:stCondLst>
                                        </p:cTn>
                                        <p:tgtEl>
                                          <p:spTgt spid="187"/>
                                        </p:tgtEl>
                                        <p:attrNameLst>
                                          <p:attrName>style.visibility</p:attrName>
                                        </p:attrNameLst>
                                      </p:cBhvr>
                                      <p:to>
                                        <p:strVal val="visible"/>
                                      </p:to>
                                    </p:set>
                                    <p:animEffect transition="in" filter="fade">
                                      <p:cBhvr>
                                        <p:cTn id="330" dur="1000"/>
                                        <p:tgtEl>
                                          <p:spTgt spid="187"/>
                                        </p:tgtEl>
                                      </p:cBhvr>
                                    </p:animEffect>
                                    <p:anim calcmode="lin" valueType="num">
                                      <p:cBhvr>
                                        <p:cTn id="331" dur="1000" fill="hold"/>
                                        <p:tgtEl>
                                          <p:spTgt spid="187"/>
                                        </p:tgtEl>
                                        <p:attrNameLst>
                                          <p:attrName>ppt_x</p:attrName>
                                        </p:attrNameLst>
                                      </p:cBhvr>
                                      <p:tavLst>
                                        <p:tav tm="0">
                                          <p:val>
                                            <p:strVal val="#ppt_x"/>
                                          </p:val>
                                        </p:tav>
                                        <p:tav tm="100000">
                                          <p:val>
                                            <p:strVal val="#ppt_x"/>
                                          </p:val>
                                        </p:tav>
                                      </p:tavLst>
                                    </p:anim>
                                    <p:anim calcmode="lin" valueType="num">
                                      <p:cBhvr>
                                        <p:cTn id="332" dur="1000" fill="hold"/>
                                        <p:tgtEl>
                                          <p:spTgt spid="187"/>
                                        </p:tgtEl>
                                        <p:attrNameLst>
                                          <p:attrName>ppt_y</p:attrName>
                                        </p:attrNameLst>
                                      </p:cBhvr>
                                      <p:tavLst>
                                        <p:tav tm="0">
                                          <p:val>
                                            <p:strVal val="#ppt_y+.1"/>
                                          </p:val>
                                        </p:tav>
                                        <p:tav tm="100000">
                                          <p:val>
                                            <p:strVal val="#ppt_y"/>
                                          </p:val>
                                        </p:tav>
                                      </p:tavLst>
                                    </p:anim>
                                  </p:childTnLst>
                                </p:cTn>
                              </p:par>
                              <p:par>
                                <p:cTn id="333" presetID="42" presetClass="entr" presetSubtype="0" fill="hold" grpId="0" nodeType="withEffect">
                                  <p:stCondLst>
                                    <p:cond delay="0"/>
                                  </p:stCondLst>
                                  <p:childTnLst>
                                    <p:set>
                                      <p:cBhvr>
                                        <p:cTn id="334" dur="1" fill="hold">
                                          <p:stCondLst>
                                            <p:cond delay="0"/>
                                          </p:stCondLst>
                                        </p:cTn>
                                        <p:tgtEl>
                                          <p:spTgt spid="188"/>
                                        </p:tgtEl>
                                        <p:attrNameLst>
                                          <p:attrName>style.visibility</p:attrName>
                                        </p:attrNameLst>
                                      </p:cBhvr>
                                      <p:to>
                                        <p:strVal val="visible"/>
                                      </p:to>
                                    </p:set>
                                    <p:animEffect transition="in" filter="fade">
                                      <p:cBhvr>
                                        <p:cTn id="335" dur="1000"/>
                                        <p:tgtEl>
                                          <p:spTgt spid="188"/>
                                        </p:tgtEl>
                                      </p:cBhvr>
                                    </p:animEffect>
                                    <p:anim calcmode="lin" valueType="num">
                                      <p:cBhvr>
                                        <p:cTn id="336" dur="1000" fill="hold"/>
                                        <p:tgtEl>
                                          <p:spTgt spid="188"/>
                                        </p:tgtEl>
                                        <p:attrNameLst>
                                          <p:attrName>ppt_x</p:attrName>
                                        </p:attrNameLst>
                                      </p:cBhvr>
                                      <p:tavLst>
                                        <p:tav tm="0">
                                          <p:val>
                                            <p:strVal val="#ppt_x"/>
                                          </p:val>
                                        </p:tav>
                                        <p:tav tm="100000">
                                          <p:val>
                                            <p:strVal val="#ppt_x"/>
                                          </p:val>
                                        </p:tav>
                                      </p:tavLst>
                                    </p:anim>
                                    <p:anim calcmode="lin" valueType="num">
                                      <p:cBhvr>
                                        <p:cTn id="337" dur="1000" fill="hold"/>
                                        <p:tgtEl>
                                          <p:spTgt spid="188"/>
                                        </p:tgtEl>
                                        <p:attrNameLst>
                                          <p:attrName>ppt_y</p:attrName>
                                        </p:attrNameLst>
                                      </p:cBhvr>
                                      <p:tavLst>
                                        <p:tav tm="0">
                                          <p:val>
                                            <p:strVal val="#ppt_y+.1"/>
                                          </p:val>
                                        </p:tav>
                                        <p:tav tm="100000">
                                          <p:val>
                                            <p:strVal val="#ppt_y"/>
                                          </p:val>
                                        </p:tav>
                                      </p:tavLst>
                                    </p:anim>
                                  </p:childTnLst>
                                </p:cTn>
                              </p:par>
                              <p:par>
                                <p:cTn id="338" presetID="42" presetClass="entr" presetSubtype="0" fill="hold" grpId="0" nodeType="withEffect">
                                  <p:stCondLst>
                                    <p:cond delay="0"/>
                                  </p:stCondLst>
                                  <p:childTnLst>
                                    <p:set>
                                      <p:cBhvr>
                                        <p:cTn id="339" dur="1" fill="hold">
                                          <p:stCondLst>
                                            <p:cond delay="0"/>
                                          </p:stCondLst>
                                        </p:cTn>
                                        <p:tgtEl>
                                          <p:spTgt spid="189"/>
                                        </p:tgtEl>
                                        <p:attrNameLst>
                                          <p:attrName>style.visibility</p:attrName>
                                        </p:attrNameLst>
                                      </p:cBhvr>
                                      <p:to>
                                        <p:strVal val="visible"/>
                                      </p:to>
                                    </p:set>
                                    <p:animEffect transition="in" filter="fade">
                                      <p:cBhvr>
                                        <p:cTn id="340" dur="1000"/>
                                        <p:tgtEl>
                                          <p:spTgt spid="189"/>
                                        </p:tgtEl>
                                      </p:cBhvr>
                                    </p:animEffect>
                                    <p:anim calcmode="lin" valueType="num">
                                      <p:cBhvr>
                                        <p:cTn id="341" dur="1000" fill="hold"/>
                                        <p:tgtEl>
                                          <p:spTgt spid="189"/>
                                        </p:tgtEl>
                                        <p:attrNameLst>
                                          <p:attrName>ppt_x</p:attrName>
                                        </p:attrNameLst>
                                      </p:cBhvr>
                                      <p:tavLst>
                                        <p:tav tm="0">
                                          <p:val>
                                            <p:strVal val="#ppt_x"/>
                                          </p:val>
                                        </p:tav>
                                        <p:tav tm="100000">
                                          <p:val>
                                            <p:strVal val="#ppt_x"/>
                                          </p:val>
                                        </p:tav>
                                      </p:tavLst>
                                    </p:anim>
                                    <p:anim calcmode="lin" valueType="num">
                                      <p:cBhvr>
                                        <p:cTn id="342" dur="1000" fill="hold"/>
                                        <p:tgtEl>
                                          <p:spTgt spid="189"/>
                                        </p:tgtEl>
                                        <p:attrNameLst>
                                          <p:attrName>ppt_y</p:attrName>
                                        </p:attrNameLst>
                                      </p:cBhvr>
                                      <p:tavLst>
                                        <p:tav tm="0">
                                          <p:val>
                                            <p:strVal val="#ppt_y+.1"/>
                                          </p:val>
                                        </p:tav>
                                        <p:tav tm="100000">
                                          <p:val>
                                            <p:strVal val="#ppt_y"/>
                                          </p:val>
                                        </p:tav>
                                      </p:tavLst>
                                    </p:anim>
                                  </p:childTnLst>
                                </p:cTn>
                              </p:par>
                              <p:par>
                                <p:cTn id="343" presetID="42" presetClass="entr" presetSubtype="0" fill="hold" grpId="0" nodeType="withEffect">
                                  <p:stCondLst>
                                    <p:cond delay="0"/>
                                  </p:stCondLst>
                                  <p:childTnLst>
                                    <p:set>
                                      <p:cBhvr>
                                        <p:cTn id="344" dur="1" fill="hold">
                                          <p:stCondLst>
                                            <p:cond delay="0"/>
                                          </p:stCondLst>
                                        </p:cTn>
                                        <p:tgtEl>
                                          <p:spTgt spid="190"/>
                                        </p:tgtEl>
                                        <p:attrNameLst>
                                          <p:attrName>style.visibility</p:attrName>
                                        </p:attrNameLst>
                                      </p:cBhvr>
                                      <p:to>
                                        <p:strVal val="visible"/>
                                      </p:to>
                                    </p:set>
                                    <p:animEffect transition="in" filter="fade">
                                      <p:cBhvr>
                                        <p:cTn id="345" dur="1000"/>
                                        <p:tgtEl>
                                          <p:spTgt spid="190"/>
                                        </p:tgtEl>
                                      </p:cBhvr>
                                    </p:animEffect>
                                    <p:anim calcmode="lin" valueType="num">
                                      <p:cBhvr>
                                        <p:cTn id="346" dur="1000" fill="hold"/>
                                        <p:tgtEl>
                                          <p:spTgt spid="190"/>
                                        </p:tgtEl>
                                        <p:attrNameLst>
                                          <p:attrName>ppt_x</p:attrName>
                                        </p:attrNameLst>
                                      </p:cBhvr>
                                      <p:tavLst>
                                        <p:tav tm="0">
                                          <p:val>
                                            <p:strVal val="#ppt_x"/>
                                          </p:val>
                                        </p:tav>
                                        <p:tav tm="100000">
                                          <p:val>
                                            <p:strVal val="#ppt_x"/>
                                          </p:val>
                                        </p:tav>
                                      </p:tavLst>
                                    </p:anim>
                                    <p:anim calcmode="lin" valueType="num">
                                      <p:cBhvr>
                                        <p:cTn id="347" dur="1000" fill="hold"/>
                                        <p:tgtEl>
                                          <p:spTgt spid="190"/>
                                        </p:tgtEl>
                                        <p:attrNameLst>
                                          <p:attrName>ppt_y</p:attrName>
                                        </p:attrNameLst>
                                      </p:cBhvr>
                                      <p:tavLst>
                                        <p:tav tm="0">
                                          <p:val>
                                            <p:strVal val="#ppt_y+.1"/>
                                          </p:val>
                                        </p:tav>
                                        <p:tav tm="100000">
                                          <p:val>
                                            <p:strVal val="#ppt_y"/>
                                          </p:val>
                                        </p:tav>
                                      </p:tavLst>
                                    </p:anim>
                                  </p:childTnLst>
                                </p:cTn>
                              </p:par>
                              <p:par>
                                <p:cTn id="348" presetID="42" presetClass="entr" presetSubtype="0" fill="hold" grpId="0" nodeType="withEffect">
                                  <p:stCondLst>
                                    <p:cond delay="0"/>
                                  </p:stCondLst>
                                  <p:childTnLst>
                                    <p:set>
                                      <p:cBhvr>
                                        <p:cTn id="349" dur="1" fill="hold">
                                          <p:stCondLst>
                                            <p:cond delay="0"/>
                                          </p:stCondLst>
                                        </p:cTn>
                                        <p:tgtEl>
                                          <p:spTgt spid="191"/>
                                        </p:tgtEl>
                                        <p:attrNameLst>
                                          <p:attrName>style.visibility</p:attrName>
                                        </p:attrNameLst>
                                      </p:cBhvr>
                                      <p:to>
                                        <p:strVal val="visible"/>
                                      </p:to>
                                    </p:set>
                                    <p:animEffect transition="in" filter="fade">
                                      <p:cBhvr>
                                        <p:cTn id="350" dur="1000"/>
                                        <p:tgtEl>
                                          <p:spTgt spid="191"/>
                                        </p:tgtEl>
                                      </p:cBhvr>
                                    </p:animEffect>
                                    <p:anim calcmode="lin" valueType="num">
                                      <p:cBhvr>
                                        <p:cTn id="351" dur="1000" fill="hold"/>
                                        <p:tgtEl>
                                          <p:spTgt spid="191"/>
                                        </p:tgtEl>
                                        <p:attrNameLst>
                                          <p:attrName>ppt_x</p:attrName>
                                        </p:attrNameLst>
                                      </p:cBhvr>
                                      <p:tavLst>
                                        <p:tav tm="0">
                                          <p:val>
                                            <p:strVal val="#ppt_x"/>
                                          </p:val>
                                        </p:tav>
                                        <p:tav tm="100000">
                                          <p:val>
                                            <p:strVal val="#ppt_x"/>
                                          </p:val>
                                        </p:tav>
                                      </p:tavLst>
                                    </p:anim>
                                    <p:anim calcmode="lin" valueType="num">
                                      <p:cBhvr>
                                        <p:cTn id="352" dur="1000" fill="hold"/>
                                        <p:tgtEl>
                                          <p:spTgt spid="191"/>
                                        </p:tgtEl>
                                        <p:attrNameLst>
                                          <p:attrName>ppt_y</p:attrName>
                                        </p:attrNameLst>
                                      </p:cBhvr>
                                      <p:tavLst>
                                        <p:tav tm="0">
                                          <p:val>
                                            <p:strVal val="#ppt_y+.1"/>
                                          </p:val>
                                        </p:tav>
                                        <p:tav tm="100000">
                                          <p:val>
                                            <p:strVal val="#ppt_y"/>
                                          </p:val>
                                        </p:tav>
                                      </p:tavLst>
                                    </p:anim>
                                  </p:childTnLst>
                                </p:cTn>
                              </p:par>
                              <p:par>
                                <p:cTn id="353" presetID="42" presetClass="entr" presetSubtype="0" fill="hold" grpId="0" nodeType="withEffect">
                                  <p:stCondLst>
                                    <p:cond delay="0"/>
                                  </p:stCondLst>
                                  <p:childTnLst>
                                    <p:set>
                                      <p:cBhvr>
                                        <p:cTn id="354" dur="1" fill="hold">
                                          <p:stCondLst>
                                            <p:cond delay="0"/>
                                          </p:stCondLst>
                                        </p:cTn>
                                        <p:tgtEl>
                                          <p:spTgt spid="192"/>
                                        </p:tgtEl>
                                        <p:attrNameLst>
                                          <p:attrName>style.visibility</p:attrName>
                                        </p:attrNameLst>
                                      </p:cBhvr>
                                      <p:to>
                                        <p:strVal val="visible"/>
                                      </p:to>
                                    </p:set>
                                    <p:animEffect transition="in" filter="fade">
                                      <p:cBhvr>
                                        <p:cTn id="355" dur="1000"/>
                                        <p:tgtEl>
                                          <p:spTgt spid="192"/>
                                        </p:tgtEl>
                                      </p:cBhvr>
                                    </p:animEffect>
                                    <p:anim calcmode="lin" valueType="num">
                                      <p:cBhvr>
                                        <p:cTn id="356" dur="1000" fill="hold"/>
                                        <p:tgtEl>
                                          <p:spTgt spid="192"/>
                                        </p:tgtEl>
                                        <p:attrNameLst>
                                          <p:attrName>ppt_x</p:attrName>
                                        </p:attrNameLst>
                                      </p:cBhvr>
                                      <p:tavLst>
                                        <p:tav tm="0">
                                          <p:val>
                                            <p:strVal val="#ppt_x"/>
                                          </p:val>
                                        </p:tav>
                                        <p:tav tm="100000">
                                          <p:val>
                                            <p:strVal val="#ppt_x"/>
                                          </p:val>
                                        </p:tav>
                                      </p:tavLst>
                                    </p:anim>
                                    <p:anim calcmode="lin" valueType="num">
                                      <p:cBhvr>
                                        <p:cTn id="357" dur="1000" fill="hold"/>
                                        <p:tgtEl>
                                          <p:spTgt spid="192"/>
                                        </p:tgtEl>
                                        <p:attrNameLst>
                                          <p:attrName>ppt_y</p:attrName>
                                        </p:attrNameLst>
                                      </p:cBhvr>
                                      <p:tavLst>
                                        <p:tav tm="0">
                                          <p:val>
                                            <p:strVal val="#ppt_y+.1"/>
                                          </p:val>
                                        </p:tav>
                                        <p:tav tm="100000">
                                          <p:val>
                                            <p:strVal val="#ppt_y"/>
                                          </p:val>
                                        </p:tav>
                                      </p:tavLst>
                                    </p:anim>
                                  </p:childTnLst>
                                </p:cTn>
                              </p:par>
                              <p:par>
                                <p:cTn id="358" presetID="42" presetClass="entr" presetSubtype="0" fill="hold" grpId="0" nodeType="withEffect">
                                  <p:stCondLst>
                                    <p:cond delay="0"/>
                                  </p:stCondLst>
                                  <p:childTnLst>
                                    <p:set>
                                      <p:cBhvr>
                                        <p:cTn id="359" dur="1" fill="hold">
                                          <p:stCondLst>
                                            <p:cond delay="0"/>
                                          </p:stCondLst>
                                        </p:cTn>
                                        <p:tgtEl>
                                          <p:spTgt spid="193"/>
                                        </p:tgtEl>
                                        <p:attrNameLst>
                                          <p:attrName>style.visibility</p:attrName>
                                        </p:attrNameLst>
                                      </p:cBhvr>
                                      <p:to>
                                        <p:strVal val="visible"/>
                                      </p:to>
                                    </p:set>
                                    <p:animEffect transition="in" filter="fade">
                                      <p:cBhvr>
                                        <p:cTn id="360" dur="1000"/>
                                        <p:tgtEl>
                                          <p:spTgt spid="193"/>
                                        </p:tgtEl>
                                      </p:cBhvr>
                                    </p:animEffect>
                                    <p:anim calcmode="lin" valueType="num">
                                      <p:cBhvr>
                                        <p:cTn id="361" dur="1000" fill="hold"/>
                                        <p:tgtEl>
                                          <p:spTgt spid="193"/>
                                        </p:tgtEl>
                                        <p:attrNameLst>
                                          <p:attrName>ppt_x</p:attrName>
                                        </p:attrNameLst>
                                      </p:cBhvr>
                                      <p:tavLst>
                                        <p:tav tm="0">
                                          <p:val>
                                            <p:strVal val="#ppt_x"/>
                                          </p:val>
                                        </p:tav>
                                        <p:tav tm="100000">
                                          <p:val>
                                            <p:strVal val="#ppt_x"/>
                                          </p:val>
                                        </p:tav>
                                      </p:tavLst>
                                    </p:anim>
                                    <p:anim calcmode="lin" valueType="num">
                                      <p:cBhvr>
                                        <p:cTn id="362" dur="1000" fill="hold"/>
                                        <p:tgtEl>
                                          <p:spTgt spid="193"/>
                                        </p:tgtEl>
                                        <p:attrNameLst>
                                          <p:attrName>ppt_y</p:attrName>
                                        </p:attrNameLst>
                                      </p:cBhvr>
                                      <p:tavLst>
                                        <p:tav tm="0">
                                          <p:val>
                                            <p:strVal val="#ppt_y+.1"/>
                                          </p:val>
                                        </p:tav>
                                        <p:tav tm="100000">
                                          <p:val>
                                            <p:strVal val="#ppt_y"/>
                                          </p:val>
                                        </p:tav>
                                      </p:tavLst>
                                    </p:anim>
                                  </p:childTnLst>
                                </p:cTn>
                              </p:par>
                              <p:par>
                                <p:cTn id="363" presetID="42" presetClass="entr" presetSubtype="0" fill="hold" grpId="0" nodeType="withEffect">
                                  <p:stCondLst>
                                    <p:cond delay="0"/>
                                  </p:stCondLst>
                                  <p:childTnLst>
                                    <p:set>
                                      <p:cBhvr>
                                        <p:cTn id="364" dur="1" fill="hold">
                                          <p:stCondLst>
                                            <p:cond delay="0"/>
                                          </p:stCondLst>
                                        </p:cTn>
                                        <p:tgtEl>
                                          <p:spTgt spid="194"/>
                                        </p:tgtEl>
                                        <p:attrNameLst>
                                          <p:attrName>style.visibility</p:attrName>
                                        </p:attrNameLst>
                                      </p:cBhvr>
                                      <p:to>
                                        <p:strVal val="visible"/>
                                      </p:to>
                                    </p:set>
                                    <p:animEffect transition="in" filter="fade">
                                      <p:cBhvr>
                                        <p:cTn id="365" dur="1000"/>
                                        <p:tgtEl>
                                          <p:spTgt spid="194"/>
                                        </p:tgtEl>
                                      </p:cBhvr>
                                    </p:animEffect>
                                    <p:anim calcmode="lin" valueType="num">
                                      <p:cBhvr>
                                        <p:cTn id="366" dur="1000" fill="hold"/>
                                        <p:tgtEl>
                                          <p:spTgt spid="194"/>
                                        </p:tgtEl>
                                        <p:attrNameLst>
                                          <p:attrName>ppt_x</p:attrName>
                                        </p:attrNameLst>
                                      </p:cBhvr>
                                      <p:tavLst>
                                        <p:tav tm="0">
                                          <p:val>
                                            <p:strVal val="#ppt_x"/>
                                          </p:val>
                                        </p:tav>
                                        <p:tav tm="100000">
                                          <p:val>
                                            <p:strVal val="#ppt_x"/>
                                          </p:val>
                                        </p:tav>
                                      </p:tavLst>
                                    </p:anim>
                                    <p:anim calcmode="lin" valueType="num">
                                      <p:cBhvr>
                                        <p:cTn id="367" dur="1000" fill="hold"/>
                                        <p:tgtEl>
                                          <p:spTgt spid="194"/>
                                        </p:tgtEl>
                                        <p:attrNameLst>
                                          <p:attrName>ppt_y</p:attrName>
                                        </p:attrNameLst>
                                      </p:cBhvr>
                                      <p:tavLst>
                                        <p:tav tm="0">
                                          <p:val>
                                            <p:strVal val="#ppt_y+.1"/>
                                          </p:val>
                                        </p:tav>
                                        <p:tav tm="100000">
                                          <p:val>
                                            <p:strVal val="#ppt_y"/>
                                          </p:val>
                                        </p:tav>
                                      </p:tavLst>
                                    </p:anim>
                                  </p:childTnLst>
                                </p:cTn>
                              </p:par>
                              <p:par>
                                <p:cTn id="368" presetID="42" presetClass="entr" presetSubtype="0" fill="hold" grpId="0" nodeType="withEffect">
                                  <p:stCondLst>
                                    <p:cond delay="0"/>
                                  </p:stCondLst>
                                  <p:childTnLst>
                                    <p:set>
                                      <p:cBhvr>
                                        <p:cTn id="369" dur="1" fill="hold">
                                          <p:stCondLst>
                                            <p:cond delay="0"/>
                                          </p:stCondLst>
                                        </p:cTn>
                                        <p:tgtEl>
                                          <p:spTgt spid="195"/>
                                        </p:tgtEl>
                                        <p:attrNameLst>
                                          <p:attrName>style.visibility</p:attrName>
                                        </p:attrNameLst>
                                      </p:cBhvr>
                                      <p:to>
                                        <p:strVal val="visible"/>
                                      </p:to>
                                    </p:set>
                                    <p:animEffect transition="in" filter="fade">
                                      <p:cBhvr>
                                        <p:cTn id="370" dur="1000"/>
                                        <p:tgtEl>
                                          <p:spTgt spid="195"/>
                                        </p:tgtEl>
                                      </p:cBhvr>
                                    </p:animEffect>
                                    <p:anim calcmode="lin" valueType="num">
                                      <p:cBhvr>
                                        <p:cTn id="371" dur="1000" fill="hold"/>
                                        <p:tgtEl>
                                          <p:spTgt spid="195"/>
                                        </p:tgtEl>
                                        <p:attrNameLst>
                                          <p:attrName>ppt_x</p:attrName>
                                        </p:attrNameLst>
                                      </p:cBhvr>
                                      <p:tavLst>
                                        <p:tav tm="0">
                                          <p:val>
                                            <p:strVal val="#ppt_x"/>
                                          </p:val>
                                        </p:tav>
                                        <p:tav tm="100000">
                                          <p:val>
                                            <p:strVal val="#ppt_x"/>
                                          </p:val>
                                        </p:tav>
                                      </p:tavLst>
                                    </p:anim>
                                    <p:anim calcmode="lin" valueType="num">
                                      <p:cBhvr>
                                        <p:cTn id="372" dur="1000" fill="hold"/>
                                        <p:tgtEl>
                                          <p:spTgt spid="195"/>
                                        </p:tgtEl>
                                        <p:attrNameLst>
                                          <p:attrName>ppt_y</p:attrName>
                                        </p:attrNameLst>
                                      </p:cBhvr>
                                      <p:tavLst>
                                        <p:tav tm="0">
                                          <p:val>
                                            <p:strVal val="#ppt_y+.1"/>
                                          </p:val>
                                        </p:tav>
                                        <p:tav tm="100000">
                                          <p:val>
                                            <p:strVal val="#ppt_y"/>
                                          </p:val>
                                        </p:tav>
                                      </p:tavLst>
                                    </p:anim>
                                  </p:childTnLst>
                                </p:cTn>
                              </p:par>
                              <p:par>
                                <p:cTn id="373" presetID="42" presetClass="entr" presetSubtype="0" fill="hold" grpId="0" nodeType="withEffect">
                                  <p:stCondLst>
                                    <p:cond delay="0"/>
                                  </p:stCondLst>
                                  <p:childTnLst>
                                    <p:set>
                                      <p:cBhvr>
                                        <p:cTn id="374" dur="1" fill="hold">
                                          <p:stCondLst>
                                            <p:cond delay="0"/>
                                          </p:stCondLst>
                                        </p:cTn>
                                        <p:tgtEl>
                                          <p:spTgt spid="196"/>
                                        </p:tgtEl>
                                        <p:attrNameLst>
                                          <p:attrName>style.visibility</p:attrName>
                                        </p:attrNameLst>
                                      </p:cBhvr>
                                      <p:to>
                                        <p:strVal val="visible"/>
                                      </p:to>
                                    </p:set>
                                    <p:animEffect transition="in" filter="fade">
                                      <p:cBhvr>
                                        <p:cTn id="375" dur="1000"/>
                                        <p:tgtEl>
                                          <p:spTgt spid="196"/>
                                        </p:tgtEl>
                                      </p:cBhvr>
                                    </p:animEffect>
                                    <p:anim calcmode="lin" valueType="num">
                                      <p:cBhvr>
                                        <p:cTn id="376" dur="1000" fill="hold"/>
                                        <p:tgtEl>
                                          <p:spTgt spid="196"/>
                                        </p:tgtEl>
                                        <p:attrNameLst>
                                          <p:attrName>ppt_x</p:attrName>
                                        </p:attrNameLst>
                                      </p:cBhvr>
                                      <p:tavLst>
                                        <p:tav tm="0">
                                          <p:val>
                                            <p:strVal val="#ppt_x"/>
                                          </p:val>
                                        </p:tav>
                                        <p:tav tm="100000">
                                          <p:val>
                                            <p:strVal val="#ppt_x"/>
                                          </p:val>
                                        </p:tav>
                                      </p:tavLst>
                                    </p:anim>
                                    <p:anim calcmode="lin" valueType="num">
                                      <p:cBhvr>
                                        <p:cTn id="377" dur="1000" fill="hold"/>
                                        <p:tgtEl>
                                          <p:spTgt spid="196"/>
                                        </p:tgtEl>
                                        <p:attrNameLst>
                                          <p:attrName>ppt_y</p:attrName>
                                        </p:attrNameLst>
                                      </p:cBhvr>
                                      <p:tavLst>
                                        <p:tav tm="0">
                                          <p:val>
                                            <p:strVal val="#ppt_y+.1"/>
                                          </p:val>
                                        </p:tav>
                                        <p:tav tm="100000">
                                          <p:val>
                                            <p:strVal val="#ppt_y"/>
                                          </p:val>
                                        </p:tav>
                                      </p:tavLst>
                                    </p:anim>
                                  </p:childTnLst>
                                </p:cTn>
                              </p:par>
                              <p:par>
                                <p:cTn id="378" presetID="42" presetClass="entr" presetSubtype="0" fill="hold" grpId="0" nodeType="withEffect">
                                  <p:stCondLst>
                                    <p:cond delay="0"/>
                                  </p:stCondLst>
                                  <p:childTnLst>
                                    <p:set>
                                      <p:cBhvr>
                                        <p:cTn id="379" dur="1" fill="hold">
                                          <p:stCondLst>
                                            <p:cond delay="0"/>
                                          </p:stCondLst>
                                        </p:cTn>
                                        <p:tgtEl>
                                          <p:spTgt spid="197"/>
                                        </p:tgtEl>
                                        <p:attrNameLst>
                                          <p:attrName>style.visibility</p:attrName>
                                        </p:attrNameLst>
                                      </p:cBhvr>
                                      <p:to>
                                        <p:strVal val="visible"/>
                                      </p:to>
                                    </p:set>
                                    <p:animEffect transition="in" filter="fade">
                                      <p:cBhvr>
                                        <p:cTn id="380" dur="1000"/>
                                        <p:tgtEl>
                                          <p:spTgt spid="197"/>
                                        </p:tgtEl>
                                      </p:cBhvr>
                                    </p:animEffect>
                                    <p:anim calcmode="lin" valueType="num">
                                      <p:cBhvr>
                                        <p:cTn id="381" dur="1000" fill="hold"/>
                                        <p:tgtEl>
                                          <p:spTgt spid="197"/>
                                        </p:tgtEl>
                                        <p:attrNameLst>
                                          <p:attrName>ppt_x</p:attrName>
                                        </p:attrNameLst>
                                      </p:cBhvr>
                                      <p:tavLst>
                                        <p:tav tm="0">
                                          <p:val>
                                            <p:strVal val="#ppt_x"/>
                                          </p:val>
                                        </p:tav>
                                        <p:tav tm="100000">
                                          <p:val>
                                            <p:strVal val="#ppt_x"/>
                                          </p:val>
                                        </p:tav>
                                      </p:tavLst>
                                    </p:anim>
                                    <p:anim calcmode="lin" valueType="num">
                                      <p:cBhvr>
                                        <p:cTn id="382" dur="1000" fill="hold"/>
                                        <p:tgtEl>
                                          <p:spTgt spid="197"/>
                                        </p:tgtEl>
                                        <p:attrNameLst>
                                          <p:attrName>ppt_y</p:attrName>
                                        </p:attrNameLst>
                                      </p:cBhvr>
                                      <p:tavLst>
                                        <p:tav tm="0">
                                          <p:val>
                                            <p:strVal val="#ppt_y+.1"/>
                                          </p:val>
                                        </p:tav>
                                        <p:tav tm="100000">
                                          <p:val>
                                            <p:strVal val="#ppt_y"/>
                                          </p:val>
                                        </p:tav>
                                      </p:tavLst>
                                    </p:anim>
                                  </p:childTnLst>
                                </p:cTn>
                              </p:par>
                              <p:par>
                                <p:cTn id="383" presetID="42" presetClass="entr" presetSubtype="0" fill="hold" grpId="0" nodeType="withEffect">
                                  <p:stCondLst>
                                    <p:cond delay="0"/>
                                  </p:stCondLst>
                                  <p:childTnLst>
                                    <p:set>
                                      <p:cBhvr>
                                        <p:cTn id="384" dur="1" fill="hold">
                                          <p:stCondLst>
                                            <p:cond delay="0"/>
                                          </p:stCondLst>
                                        </p:cTn>
                                        <p:tgtEl>
                                          <p:spTgt spid="198"/>
                                        </p:tgtEl>
                                        <p:attrNameLst>
                                          <p:attrName>style.visibility</p:attrName>
                                        </p:attrNameLst>
                                      </p:cBhvr>
                                      <p:to>
                                        <p:strVal val="visible"/>
                                      </p:to>
                                    </p:set>
                                    <p:animEffect transition="in" filter="fade">
                                      <p:cBhvr>
                                        <p:cTn id="385" dur="1000"/>
                                        <p:tgtEl>
                                          <p:spTgt spid="198"/>
                                        </p:tgtEl>
                                      </p:cBhvr>
                                    </p:animEffect>
                                    <p:anim calcmode="lin" valueType="num">
                                      <p:cBhvr>
                                        <p:cTn id="386" dur="1000" fill="hold"/>
                                        <p:tgtEl>
                                          <p:spTgt spid="198"/>
                                        </p:tgtEl>
                                        <p:attrNameLst>
                                          <p:attrName>ppt_x</p:attrName>
                                        </p:attrNameLst>
                                      </p:cBhvr>
                                      <p:tavLst>
                                        <p:tav tm="0">
                                          <p:val>
                                            <p:strVal val="#ppt_x"/>
                                          </p:val>
                                        </p:tav>
                                        <p:tav tm="100000">
                                          <p:val>
                                            <p:strVal val="#ppt_x"/>
                                          </p:val>
                                        </p:tav>
                                      </p:tavLst>
                                    </p:anim>
                                    <p:anim calcmode="lin" valueType="num">
                                      <p:cBhvr>
                                        <p:cTn id="387" dur="1000" fill="hold"/>
                                        <p:tgtEl>
                                          <p:spTgt spid="198"/>
                                        </p:tgtEl>
                                        <p:attrNameLst>
                                          <p:attrName>ppt_y</p:attrName>
                                        </p:attrNameLst>
                                      </p:cBhvr>
                                      <p:tavLst>
                                        <p:tav tm="0">
                                          <p:val>
                                            <p:strVal val="#ppt_y+.1"/>
                                          </p:val>
                                        </p:tav>
                                        <p:tav tm="100000">
                                          <p:val>
                                            <p:strVal val="#ppt_y"/>
                                          </p:val>
                                        </p:tav>
                                      </p:tavLst>
                                    </p:anim>
                                  </p:childTnLst>
                                </p:cTn>
                              </p:par>
                              <p:par>
                                <p:cTn id="388" presetID="42" presetClass="entr" presetSubtype="0" fill="hold" grpId="0" nodeType="withEffect">
                                  <p:stCondLst>
                                    <p:cond delay="0"/>
                                  </p:stCondLst>
                                  <p:childTnLst>
                                    <p:set>
                                      <p:cBhvr>
                                        <p:cTn id="389" dur="1" fill="hold">
                                          <p:stCondLst>
                                            <p:cond delay="0"/>
                                          </p:stCondLst>
                                        </p:cTn>
                                        <p:tgtEl>
                                          <p:spTgt spid="199"/>
                                        </p:tgtEl>
                                        <p:attrNameLst>
                                          <p:attrName>style.visibility</p:attrName>
                                        </p:attrNameLst>
                                      </p:cBhvr>
                                      <p:to>
                                        <p:strVal val="visible"/>
                                      </p:to>
                                    </p:set>
                                    <p:animEffect transition="in" filter="fade">
                                      <p:cBhvr>
                                        <p:cTn id="390" dur="1000"/>
                                        <p:tgtEl>
                                          <p:spTgt spid="199"/>
                                        </p:tgtEl>
                                      </p:cBhvr>
                                    </p:animEffect>
                                    <p:anim calcmode="lin" valueType="num">
                                      <p:cBhvr>
                                        <p:cTn id="391" dur="1000" fill="hold"/>
                                        <p:tgtEl>
                                          <p:spTgt spid="199"/>
                                        </p:tgtEl>
                                        <p:attrNameLst>
                                          <p:attrName>ppt_x</p:attrName>
                                        </p:attrNameLst>
                                      </p:cBhvr>
                                      <p:tavLst>
                                        <p:tav tm="0">
                                          <p:val>
                                            <p:strVal val="#ppt_x"/>
                                          </p:val>
                                        </p:tav>
                                        <p:tav tm="100000">
                                          <p:val>
                                            <p:strVal val="#ppt_x"/>
                                          </p:val>
                                        </p:tav>
                                      </p:tavLst>
                                    </p:anim>
                                    <p:anim calcmode="lin" valueType="num">
                                      <p:cBhvr>
                                        <p:cTn id="392" dur="1000" fill="hold"/>
                                        <p:tgtEl>
                                          <p:spTgt spid="199"/>
                                        </p:tgtEl>
                                        <p:attrNameLst>
                                          <p:attrName>ppt_y</p:attrName>
                                        </p:attrNameLst>
                                      </p:cBhvr>
                                      <p:tavLst>
                                        <p:tav tm="0">
                                          <p:val>
                                            <p:strVal val="#ppt_y+.1"/>
                                          </p:val>
                                        </p:tav>
                                        <p:tav tm="100000">
                                          <p:val>
                                            <p:strVal val="#ppt_y"/>
                                          </p:val>
                                        </p:tav>
                                      </p:tavLst>
                                    </p:anim>
                                  </p:childTnLst>
                                </p:cTn>
                              </p:par>
                              <p:par>
                                <p:cTn id="393" presetID="42" presetClass="entr" presetSubtype="0" fill="hold" grpId="0" nodeType="withEffect">
                                  <p:stCondLst>
                                    <p:cond delay="0"/>
                                  </p:stCondLst>
                                  <p:childTnLst>
                                    <p:set>
                                      <p:cBhvr>
                                        <p:cTn id="394" dur="1" fill="hold">
                                          <p:stCondLst>
                                            <p:cond delay="0"/>
                                          </p:stCondLst>
                                        </p:cTn>
                                        <p:tgtEl>
                                          <p:spTgt spid="200"/>
                                        </p:tgtEl>
                                        <p:attrNameLst>
                                          <p:attrName>style.visibility</p:attrName>
                                        </p:attrNameLst>
                                      </p:cBhvr>
                                      <p:to>
                                        <p:strVal val="visible"/>
                                      </p:to>
                                    </p:set>
                                    <p:animEffect transition="in" filter="fade">
                                      <p:cBhvr>
                                        <p:cTn id="395" dur="1000"/>
                                        <p:tgtEl>
                                          <p:spTgt spid="200"/>
                                        </p:tgtEl>
                                      </p:cBhvr>
                                    </p:animEffect>
                                    <p:anim calcmode="lin" valueType="num">
                                      <p:cBhvr>
                                        <p:cTn id="396" dur="1000" fill="hold"/>
                                        <p:tgtEl>
                                          <p:spTgt spid="200"/>
                                        </p:tgtEl>
                                        <p:attrNameLst>
                                          <p:attrName>ppt_x</p:attrName>
                                        </p:attrNameLst>
                                      </p:cBhvr>
                                      <p:tavLst>
                                        <p:tav tm="0">
                                          <p:val>
                                            <p:strVal val="#ppt_x"/>
                                          </p:val>
                                        </p:tav>
                                        <p:tav tm="100000">
                                          <p:val>
                                            <p:strVal val="#ppt_x"/>
                                          </p:val>
                                        </p:tav>
                                      </p:tavLst>
                                    </p:anim>
                                    <p:anim calcmode="lin" valueType="num">
                                      <p:cBhvr>
                                        <p:cTn id="397" dur="1000" fill="hold"/>
                                        <p:tgtEl>
                                          <p:spTgt spid="200"/>
                                        </p:tgtEl>
                                        <p:attrNameLst>
                                          <p:attrName>ppt_y</p:attrName>
                                        </p:attrNameLst>
                                      </p:cBhvr>
                                      <p:tavLst>
                                        <p:tav tm="0">
                                          <p:val>
                                            <p:strVal val="#ppt_y+.1"/>
                                          </p:val>
                                        </p:tav>
                                        <p:tav tm="100000">
                                          <p:val>
                                            <p:strVal val="#ppt_y"/>
                                          </p:val>
                                        </p:tav>
                                      </p:tavLst>
                                    </p:anim>
                                  </p:childTnLst>
                                </p:cTn>
                              </p:par>
                              <p:par>
                                <p:cTn id="398" presetID="42" presetClass="entr" presetSubtype="0" fill="hold" grpId="0" nodeType="withEffect">
                                  <p:stCondLst>
                                    <p:cond delay="0"/>
                                  </p:stCondLst>
                                  <p:childTnLst>
                                    <p:set>
                                      <p:cBhvr>
                                        <p:cTn id="399" dur="1" fill="hold">
                                          <p:stCondLst>
                                            <p:cond delay="0"/>
                                          </p:stCondLst>
                                        </p:cTn>
                                        <p:tgtEl>
                                          <p:spTgt spid="201"/>
                                        </p:tgtEl>
                                        <p:attrNameLst>
                                          <p:attrName>style.visibility</p:attrName>
                                        </p:attrNameLst>
                                      </p:cBhvr>
                                      <p:to>
                                        <p:strVal val="visible"/>
                                      </p:to>
                                    </p:set>
                                    <p:animEffect transition="in" filter="fade">
                                      <p:cBhvr>
                                        <p:cTn id="400" dur="1000"/>
                                        <p:tgtEl>
                                          <p:spTgt spid="201"/>
                                        </p:tgtEl>
                                      </p:cBhvr>
                                    </p:animEffect>
                                    <p:anim calcmode="lin" valueType="num">
                                      <p:cBhvr>
                                        <p:cTn id="401" dur="1000" fill="hold"/>
                                        <p:tgtEl>
                                          <p:spTgt spid="201"/>
                                        </p:tgtEl>
                                        <p:attrNameLst>
                                          <p:attrName>ppt_x</p:attrName>
                                        </p:attrNameLst>
                                      </p:cBhvr>
                                      <p:tavLst>
                                        <p:tav tm="0">
                                          <p:val>
                                            <p:strVal val="#ppt_x"/>
                                          </p:val>
                                        </p:tav>
                                        <p:tav tm="100000">
                                          <p:val>
                                            <p:strVal val="#ppt_x"/>
                                          </p:val>
                                        </p:tav>
                                      </p:tavLst>
                                    </p:anim>
                                    <p:anim calcmode="lin" valueType="num">
                                      <p:cBhvr>
                                        <p:cTn id="402" dur="1000" fill="hold"/>
                                        <p:tgtEl>
                                          <p:spTgt spid="201"/>
                                        </p:tgtEl>
                                        <p:attrNameLst>
                                          <p:attrName>ppt_y</p:attrName>
                                        </p:attrNameLst>
                                      </p:cBhvr>
                                      <p:tavLst>
                                        <p:tav tm="0">
                                          <p:val>
                                            <p:strVal val="#ppt_y+.1"/>
                                          </p:val>
                                        </p:tav>
                                        <p:tav tm="100000">
                                          <p:val>
                                            <p:strVal val="#ppt_y"/>
                                          </p:val>
                                        </p:tav>
                                      </p:tavLst>
                                    </p:anim>
                                  </p:childTnLst>
                                </p:cTn>
                              </p:par>
                              <p:par>
                                <p:cTn id="403" presetID="42" presetClass="entr" presetSubtype="0" fill="hold" grpId="0" nodeType="withEffect">
                                  <p:stCondLst>
                                    <p:cond delay="0"/>
                                  </p:stCondLst>
                                  <p:childTnLst>
                                    <p:set>
                                      <p:cBhvr>
                                        <p:cTn id="404" dur="1" fill="hold">
                                          <p:stCondLst>
                                            <p:cond delay="0"/>
                                          </p:stCondLst>
                                        </p:cTn>
                                        <p:tgtEl>
                                          <p:spTgt spid="202"/>
                                        </p:tgtEl>
                                        <p:attrNameLst>
                                          <p:attrName>style.visibility</p:attrName>
                                        </p:attrNameLst>
                                      </p:cBhvr>
                                      <p:to>
                                        <p:strVal val="visible"/>
                                      </p:to>
                                    </p:set>
                                    <p:animEffect transition="in" filter="fade">
                                      <p:cBhvr>
                                        <p:cTn id="405" dur="1000"/>
                                        <p:tgtEl>
                                          <p:spTgt spid="202"/>
                                        </p:tgtEl>
                                      </p:cBhvr>
                                    </p:animEffect>
                                    <p:anim calcmode="lin" valueType="num">
                                      <p:cBhvr>
                                        <p:cTn id="406" dur="1000" fill="hold"/>
                                        <p:tgtEl>
                                          <p:spTgt spid="202"/>
                                        </p:tgtEl>
                                        <p:attrNameLst>
                                          <p:attrName>ppt_x</p:attrName>
                                        </p:attrNameLst>
                                      </p:cBhvr>
                                      <p:tavLst>
                                        <p:tav tm="0">
                                          <p:val>
                                            <p:strVal val="#ppt_x"/>
                                          </p:val>
                                        </p:tav>
                                        <p:tav tm="100000">
                                          <p:val>
                                            <p:strVal val="#ppt_x"/>
                                          </p:val>
                                        </p:tav>
                                      </p:tavLst>
                                    </p:anim>
                                    <p:anim calcmode="lin" valueType="num">
                                      <p:cBhvr>
                                        <p:cTn id="407" dur="1000" fill="hold"/>
                                        <p:tgtEl>
                                          <p:spTgt spid="202"/>
                                        </p:tgtEl>
                                        <p:attrNameLst>
                                          <p:attrName>ppt_y</p:attrName>
                                        </p:attrNameLst>
                                      </p:cBhvr>
                                      <p:tavLst>
                                        <p:tav tm="0">
                                          <p:val>
                                            <p:strVal val="#ppt_y+.1"/>
                                          </p:val>
                                        </p:tav>
                                        <p:tav tm="100000">
                                          <p:val>
                                            <p:strVal val="#ppt_y"/>
                                          </p:val>
                                        </p:tav>
                                      </p:tavLst>
                                    </p:anim>
                                  </p:childTnLst>
                                </p:cTn>
                              </p:par>
                              <p:par>
                                <p:cTn id="408" presetID="42" presetClass="entr" presetSubtype="0" fill="hold" grpId="0" nodeType="withEffect">
                                  <p:stCondLst>
                                    <p:cond delay="0"/>
                                  </p:stCondLst>
                                  <p:childTnLst>
                                    <p:set>
                                      <p:cBhvr>
                                        <p:cTn id="409" dur="1" fill="hold">
                                          <p:stCondLst>
                                            <p:cond delay="0"/>
                                          </p:stCondLst>
                                        </p:cTn>
                                        <p:tgtEl>
                                          <p:spTgt spid="203"/>
                                        </p:tgtEl>
                                        <p:attrNameLst>
                                          <p:attrName>style.visibility</p:attrName>
                                        </p:attrNameLst>
                                      </p:cBhvr>
                                      <p:to>
                                        <p:strVal val="visible"/>
                                      </p:to>
                                    </p:set>
                                    <p:animEffect transition="in" filter="fade">
                                      <p:cBhvr>
                                        <p:cTn id="410" dur="1000"/>
                                        <p:tgtEl>
                                          <p:spTgt spid="203"/>
                                        </p:tgtEl>
                                      </p:cBhvr>
                                    </p:animEffect>
                                    <p:anim calcmode="lin" valueType="num">
                                      <p:cBhvr>
                                        <p:cTn id="411" dur="1000" fill="hold"/>
                                        <p:tgtEl>
                                          <p:spTgt spid="203"/>
                                        </p:tgtEl>
                                        <p:attrNameLst>
                                          <p:attrName>ppt_x</p:attrName>
                                        </p:attrNameLst>
                                      </p:cBhvr>
                                      <p:tavLst>
                                        <p:tav tm="0">
                                          <p:val>
                                            <p:strVal val="#ppt_x"/>
                                          </p:val>
                                        </p:tav>
                                        <p:tav tm="100000">
                                          <p:val>
                                            <p:strVal val="#ppt_x"/>
                                          </p:val>
                                        </p:tav>
                                      </p:tavLst>
                                    </p:anim>
                                    <p:anim calcmode="lin" valueType="num">
                                      <p:cBhvr>
                                        <p:cTn id="412" dur="1000" fill="hold"/>
                                        <p:tgtEl>
                                          <p:spTgt spid="203"/>
                                        </p:tgtEl>
                                        <p:attrNameLst>
                                          <p:attrName>ppt_y</p:attrName>
                                        </p:attrNameLst>
                                      </p:cBhvr>
                                      <p:tavLst>
                                        <p:tav tm="0">
                                          <p:val>
                                            <p:strVal val="#ppt_y+.1"/>
                                          </p:val>
                                        </p:tav>
                                        <p:tav tm="100000">
                                          <p:val>
                                            <p:strVal val="#ppt_y"/>
                                          </p:val>
                                        </p:tav>
                                      </p:tavLst>
                                    </p:anim>
                                  </p:childTnLst>
                                </p:cTn>
                              </p:par>
                              <p:par>
                                <p:cTn id="413" presetID="42" presetClass="entr" presetSubtype="0" fill="hold" grpId="0" nodeType="withEffect">
                                  <p:stCondLst>
                                    <p:cond delay="0"/>
                                  </p:stCondLst>
                                  <p:childTnLst>
                                    <p:set>
                                      <p:cBhvr>
                                        <p:cTn id="414" dur="1" fill="hold">
                                          <p:stCondLst>
                                            <p:cond delay="0"/>
                                          </p:stCondLst>
                                        </p:cTn>
                                        <p:tgtEl>
                                          <p:spTgt spid="204"/>
                                        </p:tgtEl>
                                        <p:attrNameLst>
                                          <p:attrName>style.visibility</p:attrName>
                                        </p:attrNameLst>
                                      </p:cBhvr>
                                      <p:to>
                                        <p:strVal val="visible"/>
                                      </p:to>
                                    </p:set>
                                    <p:animEffect transition="in" filter="fade">
                                      <p:cBhvr>
                                        <p:cTn id="415" dur="1000"/>
                                        <p:tgtEl>
                                          <p:spTgt spid="204"/>
                                        </p:tgtEl>
                                      </p:cBhvr>
                                    </p:animEffect>
                                    <p:anim calcmode="lin" valueType="num">
                                      <p:cBhvr>
                                        <p:cTn id="416" dur="1000" fill="hold"/>
                                        <p:tgtEl>
                                          <p:spTgt spid="204"/>
                                        </p:tgtEl>
                                        <p:attrNameLst>
                                          <p:attrName>ppt_x</p:attrName>
                                        </p:attrNameLst>
                                      </p:cBhvr>
                                      <p:tavLst>
                                        <p:tav tm="0">
                                          <p:val>
                                            <p:strVal val="#ppt_x"/>
                                          </p:val>
                                        </p:tav>
                                        <p:tav tm="100000">
                                          <p:val>
                                            <p:strVal val="#ppt_x"/>
                                          </p:val>
                                        </p:tav>
                                      </p:tavLst>
                                    </p:anim>
                                    <p:anim calcmode="lin" valueType="num">
                                      <p:cBhvr>
                                        <p:cTn id="417" dur="1000" fill="hold"/>
                                        <p:tgtEl>
                                          <p:spTgt spid="204"/>
                                        </p:tgtEl>
                                        <p:attrNameLst>
                                          <p:attrName>ppt_y</p:attrName>
                                        </p:attrNameLst>
                                      </p:cBhvr>
                                      <p:tavLst>
                                        <p:tav tm="0">
                                          <p:val>
                                            <p:strVal val="#ppt_y+.1"/>
                                          </p:val>
                                        </p:tav>
                                        <p:tav tm="100000">
                                          <p:val>
                                            <p:strVal val="#ppt_y"/>
                                          </p:val>
                                        </p:tav>
                                      </p:tavLst>
                                    </p:anim>
                                  </p:childTnLst>
                                </p:cTn>
                              </p:par>
                              <p:par>
                                <p:cTn id="418" presetID="42" presetClass="entr" presetSubtype="0" fill="hold" grpId="0" nodeType="withEffect">
                                  <p:stCondLst>
                                    <p:cond delay="0"/>
                                  </p:stCondLst>
                                  <p:childTnLst>
                                    <p:set>
                                      <p:cBhvr>
                                        <p:cTn id="419" dur="1" fill="hold">
                                          <p:stCondLst>
                                            <p:cond delay="0"/>
                                          </p:stCondLst>
                                        </p:cTn>
                                        <p:tgtEl>
                                          <p:spTgt spid="205"/>
                                        </p:tgtEl>
                                        <p:attrNameLst>
                                          <p:attrName>style.visibility</p:attrName>
                                        </p:attrNameLst>
                                      </p:cBhvr>
                                      <p:to>
                                        <p:strVal val="visible"/>
                                      </p:to>
                                    </p:set>
                                    <p:animEffect transition="in" filter="fade">
                                      <p:cBhvr>
                                        <p:cTn id="420" dur="1000"/>
                                        <p:tgtEl>
                                          <p:spTgt spid="205"/>
                                        </p:tgtEl>
                                      </p:cBhvr>
                                    </p:animEffect>
                                    <p:anim calcmode="lin" valueType="num">
                                      <p:cBhvr>
                                        <p:cTn id="421" dur="1000" fill="hold"/>
                                        <p:tgtEl>
                                          <p:spTgt spid="205"/>
                                        </p:tgtEl>
                                        <p:attrNameLst>
                                          <p:attrName>ppt_x</p:attrName>
                                        </p:attrNameLst>
                                      </p:cBhvr>
                                      <p:tavLst>
                                        <p:tav tm="0">
                                          <p:val>
                                            <p:strVal val="#ppt_x"/>
                                          </p:val>
                                        </p:tav>
                                        <p:tav tm="100000">
                                          <p:val>
                                            <p:strVal val="#ppt_x"/>
                                          </p:val>
                                        </p:tav>
                                      </p:tavLst>
                                    </p:anim>
                                    <p:anim calcmode="lin" valueType="num">
                                      <p:cBhvr>
                                        <p:cTn id="422" dur="1000" fill="hold"/>
                                        <p:tgtEl>
                                          <p:spTgt spid="205"/>
                                        </p:tgtEl>
                                        <p:attrNameLst>
                                          <p:attrName>ppt_y</p:attrName>
                                        </p:attrNameLst>
                                      </p:cBhvr>
                                      <p:tavLst>
                                        <p:tav tm="0">
                                          <p:val>
                                            <p:strVal val="#ppt_y+.1"/>
                                          </p:val>
                                        </p:tav>
                                        <p:tav tm="100000">
                                          <p:val>
                                            <p:strVal val="#ppt_y"/>
                                          </p:val>
                                        </p:tav>
                                      </p:tavLst>
                                    </p:anim>
                                  </p:childTnLst>
                                </p:cTn>
                              </p:par>
                              <p:par>
                                <p:cTn id="423" presetID="42" presetClass="entr" presetSubtype="0" fill="hold" grpId="0" nodeType="withEffect">
                                  <p:stCondLst>
                                    <p:cond delay="0"/>
                                  </p:stCondLst>
                                  <p:childTnLst>
                                    <p:set>
                                      <p:cBhvr>
                                        <p:cTn id="424" dur="1" fill="hold">
                                          <p:stCondLst>
                                            <p:cond delay="0"/>
                                          </p:stCondLst>
                                        </p:cTn>
                                        <p:tgtEl>
                                          <p:spTgt spid="206"/>
                                        </p:tgtEl>
                                        <p:attrNameLst>
                                          <p:attrName>style.visibility</p:attrName>
                                        </p:attrNameLst>
                                      </p:cBhvr>
                                      <p:to>
                                        <p:strVal val="visible"/>
                                      </p:to>
                                    </p:set>
                                    <p:animEffect transition="in" filter="fade">
                                      <p:cBhvr>
                                        <p:cTn id="425" dur="1000"/>
                                        <p:tgtEl>
                                          <p:spTgt spid="206"/>
                                        </p:tgtEl>
                                      </p:cBhvr>
                                    </p:animEffect>
                                    <p:anim calcmode="lin" valueType="num">
                                      <p:cBhvr>
                                        <p:cTn id="426" dur="1000" fill="hold"/>
                                        <p:tgtEl>
                                          <p:spTgt spid="206"/>
                                        </p:tgtEl>
                                        <p:attrNameLst>
                                          <p:attrName>ppt_x</p:attrName>
                                        </p:attrNameLst>
                                      </p:cBhvr>
                                      <p:tavLst>
                                        <p:tav tm="0">
                                          <p:val>
                                            <p:strVal val="#ppt_x"/>
                                          </p:val>
                                        </p:tav>
                                        <p:tav tm="100000">
                                          <p:val>
                                            <p:strVal val="#ppt_x"/>
                                          </p:val>
                                        </p:tav>
                                      </p:tavLst>
                                    </p:anim>
                                    <p:anim calcmode="lin" valueType="num">
                                      <p:cBhvr>
                                        <p:cTn id="427" dur="1000" fill="hold"/>
                                        <p:tgtEl>
                                          <p:spTgt spid="206"/>
                                        </p:tgtEl>
                                        <p:attrNameLst>
                                          <p:attrName>ppt_y</p:attrName>
                                        </p:attrNameLst>
                                      </p:cBhvr>
                                      <p:tavLst>
                                        <p:tav tm="0">
                                          <p:val>
                                            <p:strVal val="#ppt_y+.1"/>
                                          </p:val>
                                        </p:tav>
                                        <p:tav tm="100000">
                                          <p:val>
                                            <p:strVal val="#ppt_y"/>
                                          </p:val>
                                        </p:tav>
                                      </p:tavLst>
                                    </p:anim>
                                  </p:childTnLst>
                                </p:cTn>
                              </p:par>
                              <p:par>
                                <p:cTn id="428" presetID="42" presetClass="entr" presetSubtype="0" fill="hold" grpId="0" nodeType="withEffect">
                                  <p:stCondLst>
                                    <p:cond delay="0"/>
                                  </p:stCondLst>
                                  <p:childTnLst>
                                    <p:set>
                                      <p:cBhvr>
                                        <p:cTn id="429" dur="1" fill="hold">
                                          <p:stCondLst>
                                            <p:cond delay="0"/>
                                          </p:stCondLst>
                                        </p:cTn>
                                        <p:tgtEl>
                                          <p:spTgt spid="207"/>
                                        </p:tgtEl>
                                        <p:attrNameLst>
                                          <p:attrName>style.visibility</p:attrName>
                                        </p:attrNameLst>
                                      </p:cBhvr>
                                      <p:to>
                                        <p:strVal val="visible"/>
                                      </p:to>
                                    </p:set>
                                    <p:animEffect transition="in" filter="fade">
                                      <p:cBhvr>
                                        <p:cTn id="430" dur="1000"/>
                                        <p:tgtEl>
                                          <p:spTgt spid="207"/>
                                        </p:tgtEl>
                                      </p:cBhvr>
                                    </p:animEffect>
                                    <p:anim calcmode="lin" valueType="num">
                                      <p:cBhvr>
                                        <p:cTn id="431" dur="1000" fill="hold"/>
                                        <p:tgtEl>
                                          <p:spTgt spid="207"/>
                                        </p:tgtEl>
                                        <p:attrNameLst>
                                          <p:attrName>ppt_x</p:attrName>
                                        </p:attrNameLst>
                                      </p:cBhvr>
                                      <p:tavLst>
                                        <p:tav tm="0">
                                          <p:val>
                                            <p:strVal val="#ppt_x"/>
                                          </p:val>
                                        </p:tav>
                                        <p:tav tm="100000">
                                          <p:val>
                                            <p:strVal val="#ppt_x"/>
                                          </p:val>
                                        </p:tav>
                                      </p:tavLst>
                                    </p:anim>
                                    <p:anim calcmode="lin" valueType="num">
                                      <p:cBhvr>
                                        <p:cTn id="432" dur="1000" fill="hold"/>
                                        <p:tgtEl>
                                          <p:spTgt spid="207"/>
                                        </p:tgtEl>
                                        <p:attrNameLst>
                                          <p:attrName>ppt_y</p:attrName>
                                        </p:attrNameLst>
                                      </p:cBhvr>
                                      <p:tavLst>
                                        <p:tav tm="0">
                                          <p:val>
                                            <p:strVal val="#ppt_y+.1"/>
                                          </p:val>
                                        </p:tav>
                                        <p:tav tm="100000">
                                          <p:val>
                                            <p:strVal val="#ppt_y"/>
                                          </p:val>
                                        </p:tav>
                                      </p:tavLst>
                                    </p:anim>
                                  </p:childTnLst>
                                </p:cTn>
                              </p:par>
                              <p:par>
                                <p:cTn id="433" presetID="42" presetClass="entr" presetSubtype="0" fill="hold" grpId="0" nodeType="withEffect">
                                  <p:stCondLst>
                                    <p:cond delay="0"/>
                                  </p:stCondLst>
                                  <p:childTnLst>
                                    <p:set>
                                      <p:cBhvr>
                                        <p:cTn id="434" dur="1" fill="hold">
                                          <p:stCondLst>
                                            <p:cond delay="0"/>
                                          </p:stCondLst>
                                        </p:cTn>
                                        <p:tgtEl>
                                          <p:spTgt spid="208"/>
                                        </p:tgtEl>
                                        <p:attrNameLst>
                                          <p:attrName>style.visibility</p:attrName>
                                        </p:attrNameLst>
                                      </p:cBhvr>
                                      <p:to>
                                        <p:strVal val="visible"/>
                                      </p:to>
                                    </p:set>
                                    <p:animEffect transition="in" filter="fade">
                                      <p:cBhvr>
                                        <p:cTn id="435" dur="1000"/>
                                        <p:tgtEl>
                                          <p:spTgt spid="208"/>
                                        </p:tgtEl>
                                      </p:cBhvr>
                                    </p:animEffect>
                                    <p:anim calcmode="lin" valueType="num">
                                      <p:cBhvr>
                                        <p:cTn id="436" dur="1000" fill="hold"/>
                                        <p:tgtEl>
                                          <p:spTgt spid="208"/>
                                        </p:tgtEl>
                                        <p:attrNameLst>
                                          <p:attrName>ppt_x</p:attrName>
                                        </p:attrNameLst>
                                      </p:cBhvr>
                                      <p:tavLst>
                                        <p:tav tm="0">
                                          <p:val>
                                            <p:strVal val="#ppt_x"/>
                                          </p:val>
                                        </p:tav>
                                        <p:tav tm="100000">
                                          <p:val>
                                            <p:strVal val="#ppt_x"/>
                                          </p:val>
                                        </p:tav>
                                      </p:tavLst>
                                    </p:anim>
                                    <p:anim calcmode="lin" valueType="num">
                                      <p:cBhvr>
                                        <p:cTn id="437" dur="1000" fill="hold"/>
                                        <p:tgtEl>
                                          <p:spTgt spid="208"/>
                                        </p:tgtEl>
                                        <p:attrNameLst>
                                          <p:attrName>ppt_y</p:attrName>
                                        </p:attrNameLst>
                                      </p:cBhvr>
                                      <p:tavLst>
                                        <p:tav tm="0">
                                          <p:val>
                                            <p:strVal val="#ppt_y+.1"/>
                                          </p:val>
                                        </p:tav>
                                        <p:tav tm="100000">
                                          <p:val>
                                            <p:strVal val="#ppt_y"/>
                                          </p:val>
                                        </p:tav>
                                      </p:tavLst>
                                    </p:anim>
                                  </p:childTnLst>
                                </p:cTn>
                              </p:par>
                              <p:par>
                                <p:cTn id="438" presetID="42" presetClass="entr" presetSubtype="0" fill="hold" grpId="0" nodeType="withEffect">
                                  <p:stCondLst>
                                    <p:cond delay="0"/>
                                  </p:stCondLst>
                                  <p:childTnLst>
                                    <p:set>
                                      <p:cBhvr>
                                        <p:cTn id="439" dur="1" fill="hold">
                                          <p:stCondLst>
                                            <p:cond delay="0"/>
                                          </p:stCondLst>
                                        </p:cTn>
                                        <p:tgtEl>
                                          <p:spTgt spid="209"/>
                                        </p:tgtEl>
                                        <p:attrNameLst>
                                          <p:attrName>style.visibility</p:attrName>
                                        </p:attrNameLst>
                                      </p:cBhvr>
                                      <p:to>
                                        <p:strVal val="visible"/>
                                      </p:to>
                                    </p:set>
                                    <p:animEffect transition="in" filter="fade">
                                      <p:cBhvr>
                                        <p:cTn id="440" dur="1000"/>
                                        <p:tgtEl>
                                          <p:spTgt spid="209"/>
                                        </p:tgtEl>
                                      </p:cBhvr>
                                    </p:animEffect>
                                    <p:anim calcmode="lin" valueType="num">
                                      <p:cBhvr>
                                        <p:cTn id="441" dur="1000" fill="hold"/>
                                        <p:tgtEl>
                                          <p:spTgt spid="209"/>
                                        </p:tgtEl>
                                        <p:attrNameLst>
                                          <p:attrName>ppt_x</p:attrName>
                                        </p:attrNameLst>
                                      </p:cBhvr>
                                      <p:tavLst>
                                        <p:tav tm="0">
                                          <p:val>
                                            <p:strVal val="#ppt_x"/>
                                          </p:val>
                                        </p:tav>
                                        <p:tav tm="100000">
                                          <p:val>
                                            <p:strVal val="#ppt_x"/>
                                          </p:val>
                                        </p:tav>
                                      </p:tavLst>
                                    </p:anim>
                                    <p:anim calcmode="lin" valueType="num">
                                      <p:cBhvr>
                                        <p:cTn id="442" dur="1000" fill="hold"/>
                                        <p:tgtEl>
                                          <p:spTgt spid="209"/>
                                        </p:tgtEl>
                                        <p:attrNameLst>
                                          <p:attrName>ppt_y</p:attrName>
                                        </p:attrNameLst>
                                      </p:cBhvr>
                                      <p:tavLst>
                                        <p:tav tm="0">
                                          <p:val>
                                            <p:strVal val="#ppt_y+.1"/>
                                          </p:val>
                                        </p:tav>
                                        <p:tav tm="100000">
                                          <p:val>
                                            <p:strVal val="#ppt_y"/>
                                          </p:val>
                                        </p:tav>
                                      </p:tavLst>
                                    </p:anim>
                                  </p:childTnLst>
                                </p:cTn>
                              </p:par>
                              <p:par>
                                <p:cTn id="443" presetID="42" presetClass="entr" presetSubtype="0" fill="hold" grpId="0" nodeType="withEffect">
                                  <p:stCondLst>
                                    <p:cond delay="0"/>
                                  </p:stCondLst>
                                  <p:childTnLst>
                                    <p:set>
                                      <p:cBhvr>
                                        <p:cTn id="444" dur="1" fill="hold">
                                          <p:stCondLst>
                                            <p:cond delay="0"/>
                                          </p:stCondLst>
                                        </p:cTn>
                                        <p:tgtEl>
                                          <p:spTgt spid="210"/>
                                        </p:tgtEl>
                                        <p:attrNameLst>
                                          <p:attrName>style.visibility</p:attrName>
                                        </p:attrNameLst>
                                      </p:cBhvr>
                                      <p:to>
                                        <p:strVal val="visible"/>
                                      </p:to>
                                    </p:set>
                                    <p:animEffect transition="in" filter="fade">
                                      <p:cBhvr>
                                        <p:cTn id="445" dur="1000"/>
                                        <p:tgtEl>
                                          <p:spTgt spid="210"/>
                                        </p:tgtEl>
                                      </p:cBhvr>
                                    </p:animEffect>
                                    <p:anim calcmode="lin" valueType="num">
                                      <p:cBhvr>
                                        <p:cTn id="446" dur="1000" fill="hold"/>
                                        <p:tgtEl>
                                          <p:spTgt spid="210"/>
                                        </p:tgtEl>
                                        <p:attrNameLst>
                                          <p:attrName>ppt_x</p:attrName>
                                        </p:attrNameLst>
                                      </p:cBhvr>
                                      <p:tavLst>
                                        <p:tav tm="0">
                                          <p:val>
                                            <p:strVal val="#ppt_x"/>
                                          </p:val>
                                        </p:tav>
                                        <p:tav tm="100000">
                                          <p:val>
                                            <p:strVal val="#ppt_x"/>
                                          </p:val>
                                        </p:tav>
                                      </p:tavLst>
                                    </p:anim>
                                    <p:anim calcmode="lin" valueType="num">
                                      <p:cBhvr>
                                        <p:cTn id="447" dur="1000" fill="hold"/>
                                        <p:tgtEl>
                                          <p:spTgt spid="210"/>
                                        </p:tgtEl>
                                        <p:attrNameLst>
                                          <p:attrName>ppt_y</p:attrName>
                                        </p:attrNameLst>
                                      </p:cBhvr>
                                      <p:tavLst>
                                        <p:tav tm="0">
                                          <p:val>
                                            <p:strVal val="#ppt_y+.1"/>
                                          </p:val>
                                        </p:tav>
                                        <p:tav tm="100000">
                                          <p:val>
                                            <p:strVal val="#ppt_y"/>
                                          </p:val>
                                        </p:tav>
                                      </p:tavLst>
                                    </p:anim>
                                  </p:childTnLst>
                                </p:cTn>
                              </p:par>
                              <p:par>
                                <p:cTn id="448" presetID="42" presetClass="entr" presetSubtype="0" fill="hold" grpId="0" nodeType="withEffect">
                                  <p:stCondLst>
                                    <p:cond delay="0"/>
                                  </p:stCondLst>
                                  <p:childTnLst>
                                    <p:set>
                                      <p:cBhvr>
                                        <p:cTn id="449" dur="1" fill="hold">
                                          <p:stCondLst>
                                            <p:cond delay="0"/>
                                          </p:stCondLst>
                                        </p:cTn>
                                        <p:tgtEl>
                                          <p:spTgt spid="211"/>
                                        </p:tgtEl>
                                        <p:attrNameLst>
                                          <p:attrName>style.visibility</p:attrName>
                                        </p:attrNameLst>
                                      </p:cBhvr>
                                      <p:to>
                                        <p:strVal val="visible"/>
                                      </p:to>
                                    </p:set>
                                    <p:animEffect transition="in" filter="fade">
                                      <p:cBhvr>
                                        <p:cTn id="450" dur="1000"/>
                                        <p:tgtEl>
                                          <p:spTgt spid="211"/>
                                        </p:tgtEl>
                                      </p:cBhvr>
                                    </p:animEffect>
                                    <p:anim calcmode="lin" valueType="num">
                                      <p:cBhvr>
                                        <p:cTn id="451" dur="1000" fill="hold"/>
                                        <p:tgtEl>
                                          <p:spTgt spid="211"/>
                                        </p:tgtEl>
                                        <p:attrNameLst>
                                          <p:attrName>ppt_x</p:attrName>
                                        </p:attrNameLst>
                                      </p:cBhvr>
                                      <p:tavLst>
                                        <p:tav tm="0">
                                          <p:val>
                                            <p:strVal val="#ppt_x"/>
                                          </p:val>
                                        </p:tav>
                                        <p:tav tm="100000">
                                          <p:val>
                                            <p:strVal val="#ppt_x"/>
                                          </p:val>
                                        </p:tav>
                                      </p:tavLst>
                                    </p:anim>
                                    <p:anim calcmode="lin" valueType="num">
                                      <p:cBhvr>
                                        <p:cTn id="452" dur="1000" fill="hold"/>
                                        <p:tgtEl>
                                          <p:spTgt spid="211"/>
                                        </p:tgtEl>
                                        <p:attrNameLst>
                                          <p:attrName>ppt_y</p:attrName>
                                        </p:attrNameLst>
                                      </p:cBhvr>
                                      <p:tavLst>
                                        <p:tav tm="0">
                                          <p:val>
                                            <p:strVal val="#ppt_y+.1"/>
                                          </p:val>
                                        </p:tav>
                                        <p:tav tm="100000">
                                          <p:val>
                                            <p:strVal val="#ppt_y"/>
                                          </p:val>
                                        </p:tav>
                                      </p:tavLst>
                                    </p:anim>
                                  </p:childTnLst>
                                </p:cTn>
                              </p:par>
                              <p:par>
                                <p:cTn id="453" presetID="42" presetClass="entr" presetSubtype="0" fill="hold" grpId="0" nodeType="withEffect">
                                  <p:stCondLst>
                                    <p:cond delay="0"/>
                                  </p:stCondLst>
                                  <p:childTnLst>
                                    <p:set>
                                      <p:cBhvr>
                                        <p:cTn id="454" dur="1" fill="hold">
                                          <p:stCondLst>
                                            <p:cond delay="0"/>
                                          </p:stCondLst>
                                        </p:cTn>
                                        <p:tgtEl>
                                          <p:spTgt spid="212"/>
                                        </p:tgtEl>
                                        <p:attrNameLst>
                                          <p:attrName>style.visibility</p:attrName>
                                        </p:attrNameLst>
                                      </p:cBhvr>
                                      <p:to>
                                        <p:strVal val="visible"/>
                                      </p:to>
                                    </p:set>
                                    <p:animEffect transition="in" filter="fade">
                                      <p:cBhvr>
                                        <p:cTn id="455" dur="1000"/>
                                        <p:tgtEl>
                                          <p:spTgt spid="212"/>
                                        </p:tgtEl>
                                      </p:cBhvr>
                                    </p:animEffect>
                                    <p:anim calcmode="lin" valueType="num">
                                      <p:cBhvr>
                                        <p:cTn id="456" dur="1000" fill="hold"/>
                                        <p:tgtEl>
                                          <p:spTgt spid="212"/>
                                        </p:tgtEl>
                                        <p:attrNameLst>
                                          <p:attrName>ppt_x</p:attrName>
                                        </p:attrNameLst>
                                      </p:cBhvr>
                                      <p:tavLst>
                                        <p:tav tm="0">
                                          <p:val>
                                            <p:strVal val="#ppt_x"/>
                                          </p:val>
                                        </p:tav>
                                        <p:tav tm="100000">
                                          <p:val>
                                            <p:strVal val="#ppt_x"/>
                                          </p:val>
                                        </p:tav>
                                      </p:tavLst>
                                    </p:anim>
                                    <p:anim calcmode="lin" valueType="num">
                                      <p:cBhvr>
                                        <p:cTn id="457" dur="1000" fill="hold"/>
                                        <p:tgtEl>
                                          <p:spTgt spid="212"/>
                                        </p:tgtEl>
                                        <p:attrNameLst>
                                          <p:attrName>ppt_y</p:attrName>
                                        </p:attrNameLst>
                                      </p:cBhvr>
                                      <p:tavLst>
                                        <p:tav tm="0">
                                          <p:val>
                                            <p:strVal val="#ppt_y+.1"/>
                                          </p:val>
                                        </p:tav>
                                        <p:tav tm="100000">
                                          <p:val>
                                            <p:strVal val="#ppt_y"/>
                                          </p:val>
                                        </p:tav>
                                      </p:tavLst>
                                    </p:anim>
                                  </p:childTnLst>
                                </p:cTn>
                              </p:par>
                              <p:par>
                                <p:cTn id="458" presetID="42" presetClass="entr" presetSubtype="0" fill="hold" grpId="0" nodeType="withEffect">
                                  <p:stCondLst>
                                    <p:cond delay="0"/>
                                  </p:stCondLst>
                                  <p:childTnLst>
                                    <p:set>
                                      <p:cBhvr>
                                        <p:cTn id="459" dur="1" fill="hold">
                                          <p:stCondLst>
                                            <p:cond delay="0"/>
                                          </p:stCondLst>
                                        </p:cTn>
                                        <p:tgtEl>
                                          <p:spTgt spid="213"/>
                                        </p:tgtEl>
                                        <p:attrNameLst>
                                          <p:attrName>style.visibility</p:attrName>
                                        </p:attrNameLst>
                                      </p:cBhvr>
                                      <p:to>
                                        <p:strVal val="visible"/>
                                      </p:to>
                                    </p:set>
                                    <p:animEffect transition="in" filter="fade">
                                      <p:cBhvr>
                                        <p:cTn id="460" dur="1000"/>
                                        <p:tgtEl>
                                          <p:spTgt spid="213"/>
                                        </p:tgtEl>
                                      </p:cBhvr>
                                    </p:animEffect>
                                    <p:anim calcmode="lin" valueType="num">
                                      <p:cBhvr>
                                        <p:cTn id="461" dur="1000" fill="hold"/>
                                        <p:tgtEl>
                                          <p:spTgt spid="213"/>
                                        </p:tgtEl>
                                        <p:attrNameLst>
                                          <p:attrName>ppt_x</p:attrName>
                                        </p:attrNameLst>
                                      </p:cBhvr>
                                      <p:tavLst>
                                        <p:tav tm="0">
                                          <p:val>
                                            <p:strVal val="#ppt_x"/>
                                          </p:val>
                                        </p:tav>
                                        <p:tav tm="100000">
                                          <p:val>
                                            <p:strVal val="#ppt_x"/>
                                          </p:val>
                                        </p:tav>
                                      </p:tavLst>
                                    </p:anim>
                                    <p:anim calcmode="lin" valueType="num">
                                      <p:cBhvr>
                                        <p:cTn id="462" dur="1000" fill="hold"/>
                                        <p:tgtEl>
                                          <p:spTgt spid="213"/>
                                        </p:tgtEl>
                                        <p:attrNameLst>
                                          <p:attrName>ppt_y</p:attrName>
                                        </p:attrNameLst>
                                      </p:cBhvr>
                                      <p:tavLst>
                                        <p:tav tm="0">
                                          <p:val>
                                            <p:strVal val="#ppt_y+.1"/>
                                          </p:val>
                                        </p:tav>
                                        <p:tav tm="100000">
                                          <p:val>
                                            <p:strVal val="#ppt_y"/>
                                          </p:val>
                                        </p:tav>
                                      </p:tavLst>
                                    </p:anim>
                                  </p:childTnLst>
                                </p:cTn>
                              </p:par>
                              <p:par>
                                <p:cTn id="463" presetID="42" presetClass="entr" presetSubtype="0" fill="hold" grpId="0" nodeType="withEffect">
                                  <p:stCondLst>
                                    <p:cond delay="0"/>
                                  </p:stCondLst>
                                  <p:childTnLst>
                                    <p:set>
                                      <p:cBhvr>
                                        <p:cTn id="464" dur="1" fill="hold">
                                          <p:stCondLst>
                                            <p:cond delay="0"/>
                                          </p:stCondLst>
                                        </p:cTn>
                                        <p:tgtEl>
                                          <p:spTgt spid="214"/>
                                        </p:tgtEl>
                                        <p:attrNameLst>
                                          <p:attrName>style.visibility</p:attrName>
                                        </p:attrNameLst>
                                      </p:cBhvr>
                                      <p:to>
                                        <p:strVal val="visible"/>
                                      </p:to>
                                    </p:set>
                                    <p:animEffect transition="in" filter="fade">
                                      <p:cBhvr>
                                        <p:cTn id="465" dur="1000"/>
                                        <p:tgtEl>
                                          <p:spTgt spid="214"/>
                                        </p:tgtEl>
                                      </p:cBhvr>
                                    </p:animEffect>
                                    <p:anim calcmode="lin" valueType="num">
                                      <p:cBhvr>
                                        <p:cTn id="466" dur="1000" fill="hold"/>
                                        <p:tgtEl>
                                          <p:spTgt spid="214"/>
                                        </p:tgtEl>
                                        <p:attrNameLst>
                                          <p:attrName>ppt_x</p:attrName>
                                        </p:attrNameLst>
                                      </p:cBhvr>
                                      <p:tavLst>
                                        <p:tav tm="0">
                                          <p:val>
                                            <p:strVal val="#ppt_x"/>
                                          </p:val>
                                        </p:tav>
                                        <p:tav tm="100000">
                                          <p:val>
                                            <p:strVal val="#ppt_x"/>
                                          </p:val>
                                        </p:tav>
                                      </p:tavLst>
                                    </p:anim>
                                    <p:anim calcmode="lin" valueType="num">
                                      <p:cBhvr>
                                        <p:cTn id="467" dur="1000" fill="hold"/>
                                        <p:tgtEl>
                                          <p:spTgt spid="214"/>
                                        </p:tgtEl>
                                        <p:attrNameLst>
                                          <p:attrName>ppt_y</p:attrName>
                                        </p:attrNameLst>
                                      </p:cBhvr>
                                      <p:tavLst>
                                        <p:tav tm="0">
                                          <p:val>
                                            <p:strVal val="#ppt_y+.1"/>
                                          </p:val>
                                        </p:tav>
                                        <p:tav tm="100000">
                                          <p:val>
                                            <p:strVal val="#ppt_y"/>
                                          </p:val>
                                        </p:tav>
                                      </p:tavLst>
                                    </p:anim>
                                  </p:childTnLst>
                                </p:cTn>
                              </p:par>
                              <p:par>
                                <p:cTn id="468" presetID="42" presetClass="entr" presetSubtype="0" fill="hold" grpId="0" nodeType="withEffect">
                                  <p:stCondLst>
                                    <p:cond delay="0"/>
                                  </p:stCondLst>
                                  <p:childTnLst>
                                    <p:set>
                                      <p:cBhvr>
                                        <p:cTn id="469" dur="1" fill="hold">
                                          <p:stCondLst>
                                            <p:cond delay="0"/>
                                          </p:stCondLst>
                                        </p:cTn>
                                        <p:tgtEl>
                                          <p:spTgt spid="215"/>
                                        </p:tgtEl>
                                        <p:attrNameLst>
                                          <p:attrName>style.visibility</p:attrName>
                                        </p:attrNameLst>
                                      </p:cBhvr>
                                      <p:to>
                                        <p:strVal val="visible"/>
                                      </p:to>
                                    </p:set>
                                    <p:animEffect transition="in" filter="fade">
                                      <p:cBhvr>
                                        <p:cTn id="470" dur="1000"/>
                                        <p:tgtEl>
                                          <p:spTgt spid="215"/>
                                        </p:tgtEl>
                                      </p:cBhvr>
                                    </p:animEffect>
                                    <p:anim calcmode="lin" valueType="num">
                                      <p:cBhvr>
                                        <p:cTn id="471" dur="1000" fill="hold"/>
                                        <p:tgtEl>
                                          <p:spTgt spid="215"/>
                                        </p:tgtEl>
                                        <p:attrNameLst>
                                          <p:attrName>ppt_x</p:attrName>
                                        </p:attrNameLst>
                                      </p:cBhvr>
                                      <p:tavLst>
                                        <p:tav tm="0">
                                          <p:val>
                                            <p:strVal val="#ppt_x"/>
                                          </p:val>
                                        </p:tav>
                                        <p:tav tm="100000">
                                          <p:val>
                                            <p:strVal val="#ppt_x"/>
                                          </p:val>
                                        </p:tav>
                                      </p:tavLst>
                                    </p:anim>
                                    <p:anim calcmode="lin" valueType="num">
                                      <p:cBhvr>
                                        <p:cTn id="472" dur="1000" fill="hold"/>
                                        <p:tgtEl>
                                          <p:spTgt spid="215"/>
                                        </p:tgtEl>
                                        <p:attrNameLst>
                                          <p:attrName>ppt_y</p:attrName>
                                        </p:attrNameLst>
                                      </p:cBhvr>
                                      <p:tavLst>
                                        <p:tav tm="0">
                                          <p:val>
                                            <p:strVal val="#ppt_y+.1"/>
                                          </p:val>
                                        </p:tav>
                                        <p:tav tm="100000">
                                          <p:val>
                                            <p:strVal val="#ppt_y"/>
                                          </p:val>
                                        </p:tav>
                                      </p:tavLst>
                                    </p:anim>
                                  </p:childTnLst>
                                </p:cTn>
                              </p:par>
                              <p:par>
                                <p:cTn id="473" presetID="42" presetClass="entr" presetSubtype="0" fill="hold" grpId="0" nodeType="withEffect">
                                  <p:stCondLst>
                                    <p:cond delay="0"/>
                                  </p:stCondLst>
                                  <p:childTnLst>
                                    <p:set>
                                      <p:cBhvr>
                                        <p:cTn id="474" dur="1" fill="hold">
                                          <p:stCondLst>
                                            <p:cond delay="0"/>
                                          </p:stCondLst>
                                        </p:cTn>
                                        <p:tgtEl>
                                          <p:spTgt spid="216"/>
                                        </p:tgtEl>
                                        <p:attrNameLst>
                                          <p:attrName>style.visibility</p:attrName>
                                        </p:attrNameLst>
                                      </p:cBhvr>
                                      <p:to>
                                        <p:strVal val="visible"/>
                                      </p:to>
                                    </p:set>
                                    <p:animEffect transition="in" filter="fade">
                                      <p:cBhvr>
                                        <p:cTn id="475" dur="1000"/>
                                        <p:tgtEl>
                                          <p:spTgt spid="216"/>
                                        </p:tgtEl>
                                      </p:cBhvr>
                                    </p:animEffect>
                                    <p:anim calcmode="lin" valueType="num">
                                      <p:cBhvr>
                                        <p:cTn id="476" dur="1000" fill="hold"/>
                                        <p:tgtEl>
                                          <p:spTgt spid="216"/>
                                        </p:tgtEl>
                                        <p:attrNameLst>
                                          <p:attrName>ppt_x</p:attrName>
                                        </p:attrNameLst>
                                      </p:cBhvr>
                                      <p:tavLst>
                                        <p:tav tm="0">
                                          <p:val>
                                            <p:strVal val="#ppt_x"/>
                                          </p:val>
                                        </p:tav>
                                        <p:tav tm="100000">
                                          <p:val>
                                            <p:strVal val="#ppt_x"/>
                                          </p:val>
                                        </p:tav>
                                      </p:tavLst>
                                    </p:anim>
                                    <p:anim calcmode="lin" valueType="num">
                                      <p:cBhvr>
                                        <p:cTn id="477" dur="1000" fill="hold"/>
                                        <p:tgtEl>
                                          <p:spTgt spid="216"/>
                                        </p:tgtEl>
                                        <p:attrNameLst>
                                          <p:attrName>ppt_y</p:attrName>
                                        </p:attrNameLst>
                                      </p:cBhvr>
                                      <p:tavLst>
                                        <p:tav tm="0">
                                          <p:val>
                                            <p:strVal val="#ppt_y+.1"/>
                                          </p:val>
                                        </p:tav>
                                        <p:tav tm="100000">
                                          <p:val>
                                            <p:strVal val="#ppt_y"/>
                                          </p:val>
                                        </p:tav>
                                      </p:tavLst>
                                    </p:anim>
                                  </p:childTnLst>
                                </p:cTn>
                              </p:par>
                              <p:par>
                                <p:cTn id="478" presetID="42" presetClass="entr" presetSubtype="0" fill="hold" grpId="0" nodeType="withEffect">
                                  <p:stCondLst>
                                    <p:cond delay="0"/>
                                  </p:stCondLst>
                                  <p:childTnLst>
                                    <p:set>
                                      <p:cBhvr>
                                        <p:cTn id="479" dur="1" fill="hold">
                                          <p:stCondLst>
                                            <p:cond delay="0"/>
                                          </p:stCondLst>
                                        </p:cTn>
                                        <p:tgtEl>
                                          <p:spTgt spid="217"/>
                                        </p:tgtEl>
                                        <p:attrNameLst>
                                          <p:attrName>style.visibility</p:attrName>
                                        </p:attrNameLst>
                                      </p:cBhvr>
                                      <p:to>
                                        <p:strVal val="visible"/>
                                      </p:to>
                                    </p:set>
                                    <p:animEffect transition="in" filter="fade">
                                      <p:cBhvr>
                                        <p:cTn id="480" dur="1000"/>
                                        <p:tgtEl>
                                          <p:spTgt spid="217"/>
                                        </p:tgtEl>
                                      </p:cBhvr>
                                    </p:animEffect>
                                    <p:anim calcmode="lin" valueType="num">
                                      <p:cBhvr>
                                        <p:cTn id="481" dur="1000" fill="hold"/>
                                        <p:tgtEl>
                                          <p:spTgt spid="217"/>
                                        </p:tgtEl>
                                        <p:attrNameLst>
                                          <p:attrName>ppt_x</p:attrName>
                                        </p:attrNameLst>
                                      </p:cBhvr>
                                      <p:tavLst>
                                        <p:tav tm="0">
                                          <p:val>
                                            <p:strVal val="#ppt_x"/>
                                          </p:val>
                                        </p:tav>
                                        <p:tav tm="100000">
                                          <p:val>
                                            <p:strVal val="#ppt_x"/>
                                          </p:val>
                                        </p:tav>
                                      </p:tavLst>
                                    </p:anim>
                                    <p:anim calcmode="lin" valueType="num">
                                      <p:cBhvr>
                                        <p:cTn id="482" dur="1000" fill="hold"/>
                                        <p:tgtEl>
                                          <p:spTgt spid="217"/>
                                        </p:tgtEl>
                                        <p:attrNameLst>
                                          <p:attrName>ppt_y</p:attrName>
                                        </p:attrNameLst>
                                      </p:cBhvr>
                                      <p:tavLst>
                                        <p:tav tm="0">
                                          <p:val>
                                            <p:strVal val="#ppt_y+.1"/>
                                          </p:val>
                                        </p:tav>
                                        <p:tav tm="100000">
                                          <p:val>
                                            <p:strVal val="#ppt_y"/>
                                          </p:val>
                                        </p:tav>
                                      </p:tavLst>
                                    </p:anim>
                                  </p:childTnLst>
                                </p:cTn>
                              </p:par>
                              <p:par>
                                <p:cTn id="483" presetID="42" presetClass="entr" presetSubtype="0" fill="hold" grpId="0" nodeType="withEffect">
                                  <p:stCondLst>
                                    <p:cond delay="0"/>
                                  </p:stCondLst>
                                  <p:childTnLst>
                                    <p:set>
                                      <p:cBhvr>
                                        <p:cTn id="484" dur="1" fill="hold">
                                          <p:stCondLst>
                                            <p:cond delay="0"/>
                                          </p:stCondLst>
                                        </p:cTn>
                                        <p:tgtEl>
                                          <p:spTgt spid="218"/>
                                        </p:tgtEl>
                                        <p:attrNameLst>
                                          <p:attrName>style.visibility</p:attrName>
                                        </p:attrNameLst>
                                      </p:cBhvr>
                                      <p:to>
                                        <p:strVal val="visible"/>
                                      </p:to>
                                    </p:set>
                                    <p:animEffect transition="in" filter="fade">
                                      <p:cBhvr>
                                        <p:cTn id="485" dur="1000"/>
                                        <p:tgtEl>
                                          <p:spTgt spid="218"/>
                                        </p:tgtEl>
                                      </p:cBhvr>
                                    </p:animEffect>
                                    <p:anim calcmode="lin" valueType="num">
                                      <p:cBhvr>
                                        <p:cTn id="486" dur="1000" fill="hold"/>
                                        <p:tgtEl>
                                          <p:spTgt spid="218"/>
                                        </p:tgtEl>
                                        <p:attrNameLst>
                                          <p:attrName>ppt_x</p:attrName>
                                        </p:attrNameLst>
                                      </p:cBhvr>
                                      <p:tavLst>
                                        <p:tav tm="0">
                                          <p:val>
                                            <p:strVal val="#ppt_x"/>
                                          </p:val>
                                        </p:tav>
                                        <p:tav tm="100000">
                                          <p:val>
                                            <p:strVal val="#ppt_x"/>
                                          </p:val>
                                        </p:tav>
                                      </p:tavLst>
                                    </p:anim>
                                    <p:anim calcmode="lin" valueType="num">
                                      <p:cBhvr>
                                        <p:cTn id="487" dur="1000" fill="hold"/>
                                        <p:tgtEl>
                                          <p:spTgt spid="218"/>
                                        </p:tgtEl>
                                        <p:attrNameLst>
                                          <p:attrName>ppt_y</p:attrName>
                                        </p:attrNameLst>
                                      </p:cBhvr>
                                      <p:tavLst>
                                        <p:tav tm="0">
                                          <p:val>
                                            <p:strVal val="#ppt_y+.1"/>
                                          </p:val>
                                        </p:tav>
                                        <p:tav tm="100000">
                                          <p:val>
                                            <p:strVal val="#ppt_y"/>
                                          </p:val>
                                        </p:tav>
                                      </p:tavLst>
                                    </p:anim>
                                  </p:childTnLst>
                                </p:cTn>
                              </p:par>
                              <p:par>
                                <p:cTn id="488" presetID="42" presetClass="entr" presetSubtype="0" fill="hold" grpId="0" nodeType="withEffect">
                                  <p:stCondLst>
                                    <p:cond delay="0"/>
                                  </p:stCondLst>
                                  <p:childTnLst>
                                    <p:set>
                                      <p:cBhvr>
                                        <p:cTn id="489" dur="1" fill="hold">
                                          <p:stCondLst>
                                            <p:cond delay="0"/>
                                          </p:stCondLst>
                                        </p:cTn>
                                        <p:tgtEl>
                                          <p:spTgt spid="219"/>
                                        </p:tgtEl>
                                        <p:attrNameLst>
                                          <p:attrName>style.visibility</p:attrName>
                                        </p:attrNameLst>
                                      </p:cBhvr>
                                      <p:to>
                                        <p:strVal val="visible"/>
                                      </p:to>
                                    </p:set>
                                    <p:animEffect transition="in" filter="fade">
                                      <p:cBhvr>
                                        <p:cTn id="490" dur="1000"/>
                                        <p:tgtEl>
                                          <p:spTgt spid="219"/>
                                        </p:tgtEl>
                                      </p:cBhvr>
                                    </p:animEffect>
                                    <p:anim calcmode="lin" valueType="num">
                                      <p:cBhvr>
                                        <p:cTn id="491" dur="1000" fill="hold"/>
                                        <p:tgtEl>
                                          <p:spTgt spid="219"/>
                                        </p:tgtEl>
                                        <p:attrNameLst>
                                          <p:attrName>ppt_x</p:attrName>
                                        </p:attrNameLst>
                                      </p:cBhvr>
                                      <p:tavLst>
                                        <p:tav tm="0">
                                          <p:val>
                                            <p:strVal val="#ppt_x"/>
                                          </p:val>
                                        </p:tav>
                                        <p:tav tm="100000">
                                          <p:val>
                                            <p:strVal val="#ppt_x"/>
                                          </p:val>
                                        </p:tav>
                                      </p:tavLst>
                                    </p:anim>
                                    <p:anim calcmode="lin" valueType="num">
                                      <p:cBhvr>
                                        <p:cTn id="492" dur="1000" fill="hold"/>
                                        <p:tgtEl>
                                          <p:spTgt spid="219"/>
                                        </p:tgtEl>
                                        <p:attrNameLst>
                                          <p:attrName>ppt_y</p:attrName>
                                        </p:attrNameLst>
                                      </p:cBhvr>
                                      <p:tavLst>
                                        <p:tav tm="0">
                                          <p:val>
                                            <p:strVal val="#ppt_y+.1"/>
                                          </p:val>
                                        </p:tav>
                                        <p:tav tm="100000">
                                          <p:val>
                                            <p:strVal val="#ppt_y"/>
                                          </p:val>
                                        </p:tav>
                                      </p:tavLst>
                                    </p:anim>
                                  </p:childTnLst>
                                </p:cTn>
                              </p:par>
                              <p:par>
                                <p:cTn id="493" presetID="42" presetClass="entr" presetSubtype="0" fill="hold" grpId="0" nodeType="withEffect">
                                  <p:stCondLst>
                                    <p:cond delay="0"/>
                                  </p:stCondLst>
                                  <p:childTnLst>
                                    <p:set>
                                      <p:cBhvr>
                                        <p:cTn id="494" dur="1" fill="hold">
                                          <p:stCondLst>
                                            <p:cond delay="0"/>
                                          </p:stCondLst>
                                        </p:cTn>
                                        <p:tgtEl>
                                          <p:spTgt spid="220"/>
                                        </p:tgtEl>
                                        <p:attrNameLst>
                                          <p:attrName>style.visibility</p:attrName>
                                        </p:attrNameLst>
                                      </p:cBhvr>
                                      <p:to>
                                        <p:strVal val="visible"/>
                                      </p:to>
                                    </p:set>
                                    <p:animEffect transition="in" filter="fade">
                                      <p:cBhvr>
                                        <p:cTn id="495" dur="1000"/>
                                        <p:tgtEl>
                                          <p:spTgt spid="220"/>
                                        </p:tgtEl>
                                      </p:cBhvr>
                                    </p:animEffect>
                                    <p:anim calcmode="lin" valueType="num">
                                      <p:cBhvr>
                                        <p:cTn id="496" dur="1000" fill="hold"/>
                                        <p:tgtEl>
                                          <p:spTgt spid="220"/>
                                        </p:tgtEl>
                                        <p:attrNameLst>
                                          <p:attrName>ppt_x</p:attrName>
                                        </p:attrNameLst>
                                      </p:cBhvr>
                                      <p:tavLst>
                                        <p:tav tm="0">
                                          <p:val>
                                            <p:strVal val="#ppt_x"/>
                                          </p:val>
                                        </p:tav>
                                        <p:tav tm="100000">
                                          <p:val>
                                            <p:strVal val="#ppt_x"/>
                                          </p:val>
                                        </p:tav>
                                      </p:tavLst>
                                    </p:anim>
                                    <p:anim calcmode="lin" valueType="num">
                                      <p:cBhvr>
                                        <p:cTn id="497" dur="1000" fill="hold"/>
                                        <p:tgtEl>
                                          <p:spTgt spid="220"/>
                                        </p:tgtEl>
                                        <p:attrNameLst>
                                          <p:attrName>ppt_y</p:attrName>
                                        </p:attrNameLst>
                                      </p:cBhvr>
                                      <p:tavLst>
                                        <p:tav tm="0">
                                          <p:val>
                                            <p:strVal val="#ppt_y+.1"/>
                                          </p:val>
                                        </p:tav>
                                        <p:tav tm="100000">
                                          <p:val>
                                            <p:strVal val="#ppt_y"/>
                                          </p:val>
                                        </p:tav>
                                      </p:tavLst>
                                    </p:anim>
                                  </p:childTnLst>
                                </p:cTn>
                              </p:par>
                              <p:par>
                                <p:cTn id="498" presetID="42" presetClass="entr" presetSubtype="0" fill="hold" grpId="0" nodeType="withEffect">
                                  <p:stCondLst>
                                    <p:cond delay="0"/>
                                  </p:stCondLst>
                                  <p:childTnLst>
                                    <p:set>
                                      <p:cBhvr>
                                        <p:cTn id="499" dur="1" fill="hold">
                                          <p:stCondLst>
                                            <p:cond delay="0"/>
                                          </p:stCondLst>
                                        </p:cTn>
                                        <p:tgtEl>
                                          <p:spTgt spid="221"/>
                                        </p:tgtEl>
                                        <p:attrNameLst>
                                          <p:attrName>style.visibility</p:attrName>
                                        </p:attrNameLst>
                                      </p:cBhvr>
                                      <p:to>
                                        <p:strVal val="visible"/>
                                      </p:to>
                                    </p:set>
                                    <p:animEffect transition="in" filter="fade">
                                      <p:cBhvr>
                                        <p:cTn id="500" dur="1000"/>
                                        <p:tgtEl>
                                          <p:spTgt spid="221"/>
                                        </p:tgtEl>
                                      </p:cBhvr>
                                    </p:animEffect>
                                    <p:anim calcmode="lin" valueType="num">
                                      <p:cBhvr>
                                        <p:cTn id="501" dur="1000" fill="hold"/>
                                        <p:tgtEl>
                                          <p:spTgt spid="221"/>
                                        </p:tgtEl>
                                        <p:attrNameLst>
                                          <p:attrName>ppt_x</p:attrName>
                                        </p:attrNameLst>
                                      </p:cBhvr>
                                      <p:tavLst>
                                        <p:tav tm="0">
                                          <p:val>
                                            <p:strVal val="#ppt_x"/>
                                          </p:val>
                                        </p:tav>
                                        <p:tav tm="100000">
                                          <p:val>
                                            <p:strVal val="#ppt_x"/>
                                          </p:val>
                                        </p:tav>
                                      </p:tavLst>
                                    </p:anim>
                                    <p:anim calcmode="lin" valueType="num">
                                      <p:cBhvr>
                                        <p:cTn id="502" dur="1000" fill="hold"/>
                                        <p:tgtEl>
                                          <p:spTgt spid="221"/>
                                        </p:tgtEl>
                                        <p:attrNameLst>
                                          <p:attrName>ppt_y</p:attrName>
                                        </p:attrNameLst>
                                      </p:cBhvr>
                                      <p:tavLst>
                                        <p:tav tm="0">
                                          <p:val>
                                            <p:strVal val="#ppt_y+.1"/>
                                          </p:val>
                                        </p:tav>
                                        <p:tav tm="100000">
                                          <p:val>
                                            <p:strVal val="#ppt_y"/>
                                          </p:val>
                                        </p:tav>
                                      </p:tavLst>
                                    </p:anim>
                                  </p:childTnLst>
                                </p:cTn>
                              </p:par>
                              <p:par>
                                <p:cTn id="503" presetID="42" presetClass="entr" presetSubtype="0" fill="hold" grpId="0" nodeType="withEffect">
                                  <p:stCondLst>
                                    <p:cond delay="0"/>
                                  </p:stCondLst>
                                  <p:childTnLst>
                                    <p:set>
                                      <p:cBhvr>
                                        <p:cTn id="504" dur="1" fill="hold">
                                          <p:stCondLst>
                                            <p:cond delay="0"/>
                                          </p:stCondLst>
                                        </p:cTn>
                                        <p:tgtEl>
                                          <p:spTgt spid="222"/>
                                        </p:tgtEl>
                                        <p:attrNameLst>
                                          <p:attrName>style.visibility</p:attrName>
                                        </p:attrNameLst>
                                      </p:cBhvr>
                                      <p:to>
                                        <p:strVal val="visible"/>
                                      </p:to>
                                    </p:set>
                                    <p:animEffect transition="in" filter="fade">
                                      <p:cBhvr>
                                        <p:cTn id="505" dur="1000"/>
                                        <p:tgtEl>
                                          <p:spTgt spid="222"/>
                                        </p:tgtEl>
                                      </p:cBhvr>
                                    </p:animEffect>
                                    <p:anim calcmode="lin" valueType="num">
                                      <p:cBhvr>
                                        <p:cTn id="506" dur="1000" fill="hold"/>
                                        <p:tgtEl>
                                          <p:spTgt spid="222"/>
                                        </p:tgtEl>
                                        <p:attrNameLst>
                                          <p:attrName>ppt_x</p:attrName>
                                        </p:attrNameLst>
                                      </p:cBhvr>
                                      <p:tavLst>
                                        <p:tav tm="0">
                                          <p:val>
                                            <p:strVal val="#ppt_x"/>
                                          </p:val>
                                        </p:tav>
                                        <p:tav tm="100000">
                                          <p:val>
                                            <p:strVal val="#ppt_x"/>
                                          </p:val>
                                        </p:tav>
                                      </p:tavLst>
                                    </p:anim>
                                    <p:anim calcmode="lin" valueType="num">
                                      <p:cBhvr>
                                        <p:cTn id="507" dur="1000" fill="hold"/>
                                        <p:tgtEl>
                                          <p:spTgt spid="222"/>
                                        </p:tgtEl>
                                        <p:attrNameLst>
                                          <p:attrName>ppt_y</p:attrName>
                                        </p:attrNameLst>
                                      </p:cBhvr>
                                      <p:tavLst>
                                        <p:tav tm="0">
                                          <p:val>
                                            <p:strVal val="#ppt_y+.1"/>
                                          </p:val>
                                        </p:tav>
                                        <p:tav tm="100000">
                                          <p:val>
                                            <p:strVal val="#ppt_y"/>
                                          </p:val>
                                        </p:tav>
                                      </p:tavLst>
                                    </p:anim>
                                  </p:childTnLst>
                                </p:cTn>
                              </p:par>
                              <p:par>
                                <p:cTn id="508" presetID="42" presetClass="entr" presetSubtype="0" fill="hold" grpId="0" nodeType="withEffect">
                                  <p:stCondLst>
                                    <p:cond delay="0"/>
                                  </p:stCondLst>
                                  <p:childTnLst>
                                    <p:set>
                                      <p:cBhvr>
                                        <p:cTn id="509" dur="1" fill="hold">
                                          <p:stCondLst>
                                            <p:cond delay="0"/>
                                          </p:stCondLst>
                                        </p:cTn>
                                        <p:tgtEl>
                                          <p:spTgt spid="223"/>
                                        </p:tgtEl>
                                        <p:attrNameLst>
                                          <p:attrName>style.visibility</p:attrName>
                                        </p:attrNameLst>
                                      </p:cBhvr>
                                      <p:to>
                                        <p:strVal val="visible"/>
                                      </p:to>
                                    </p:set>
                                    <p:animEffect transition="in" filter="fade">
                                      <p:cBhvr>
                                        <p:cTn id="510" dur="1000"/>
                                        <p:tgtEl>
                                          <p:spTgt spid="223"/>
                                        </p:tgtEl>
                                      </p:cBhvr>
                                    </p:animEffect>
                                    <p:anim calcmode="lin" valueType="num">
                                      <p:cBhvr>
                                        <p:cTn id="511" dur="1000" fill="hold"/>
                                        <p:tgtEl>
                                          <p:spTgt spid="223"/>
                                        </p:tgtEl>
                                        <p:attrNameLst>
                                          <p:attrName>ppt_x</p:attrName>
                                        </p:attrNameLst>
                                      </p:cBhvr>
                                      <p:tavLst>
                                        <p:tav tm="0">
                                          <p:val>
                                            <p:strVal val="#ppt_x"/>
                                          </p:val>
                                        </p:tav>
                                        <p:tav tm="100000">
                                          <p:val>
                                            <p:strVal val="#ppt_x"/>
                                          </p:val>
                                        </p:tav>
                                      </p:tavLst>
                                    </p:anim>
                                    <p:anim calcmode="lin" valueType="num">
                                      <p:cBhvr>
                                        <p:cTn id="512" dur="1000" fill="hold"/>
                                        <p:tgtEl>
                                          <p:spTgt spid="223"/>
                                        </p:tgtEl>
                                        <p:attrNameLst>
                                          <p:attrName>ppt_y</p:attrName>
                                        </p:attrNameLst>
                                      </p:cBhvr>
                                      <p:tavLst>
                                        <p:tav tm="0">
                                          <p:val>
                                            <p:strVal val="#ppt_y+.1"/>
                                          </p:val>
                                        </p:tav>
                                        <p:tav tm="100000">
                                          <p:val>
                                            <p:strVal val="#ppt_y"/>
                                          </p:val>
                                        </p:tav>
                                      </p:tavLst>
                                    </p:anim>
                                  </p:childTnLst>
                                </p:cTn>
                              </p:par>
                              <p:par>
                                <p:cTn id="513" presetID="42" presetClass="entr" presetSubtype="0" fill="hold" grpId="0" nodeType="withEffect">
                                  <p:stCondLst>
                                    <p:cond delay="0"/>
                                  </p:stCondLst>
                                  <p:childTnLst>
                                    <p:set>
                                      <p:cBhvr>
                                        <p:cTn id="514" dur="1" fill="hold">
                                          <p:stCondLst>
                                            <p:cond delay="0"/>
                                          </p:stCondLst>
                                        </p:cTn>
                                        <p:tgtEl>
                                          <p:spTgt spid="224"/>
                                        </p:tgtEl>
                                        <p:attrNameLst>
                                          <p:attrName>style.visibility</p:attrName>
                                        </p:attrNameLst>
                                      </p:cBhvr>
                                      <p:to>
                                        <p:strVal val="visible"/>
                                      </p:to>
                                    </p:set>
                                    <p:animEffect transition="in" filter="fade">
                                      <p:cBhvr>
                                        <p:cTn id="515" dur="1000"/>
                                        <p:tgtEl>
                                          <p:spTgt spid="224"/>
                                        </p:tgtEl>
                                      </p:cBhvr>
                                    </p:animEffect>
                                    <p:anim calcmode="lin" valueType="num">
                                      <p:cBhvr>
                                        <p:cTn id="516" dur="1000" fill="hold"/>
                                        <p:tgtEl>
                                          <p:spTgt spid="224"/>
                                        </p:tgtEl>
                                        <p:attrNameLst>
                                          <p:attrName>ppt_x</p:attrName>
                                        </p:attrNameLst>
                                      </p:cBhvr>
                                      <p:tavLst>
                                        <p:tav tm="0">
                                          <p:val>
                                            <p:strVal val="#ppt_x"/>
                                          </p:val>
                                        </p:tav>
                                        <p:tav tm="100000">
                                          <p:val>
                                            <p:strVal val="#ppt_x"/>
                                          </p:val>
                                        </p:tav>
                                      </p:tavLst>
                                    </p:anim>
                                    <p:anim calcmode="lin" valueType="num">
                                      <p:cBhvr>
                                        <p:cTn id="517" dur="1000" fill="hold"/>
                                        <p:tgtEl>
                                          <p:spTgt spid="224"/>
                                        </p:tgtEl>
                                        <p:attrNameLst>
                                          <p:attrName>ppt_y</p:attrName>
                                        </p:attrNameLst>
                                      </p:cBhvr>
                                      <p:tavLst>
                                        <p:tav tm="0">
                                          <p:val>
                                            <p:strVal val="#ppt_y+.1"/>
                                          </p:val>
                                        </p:tav>
                                        <p:tav tm="100000">
                                          <p:val>
                                            <p:strVal val="#ppt_y"/>
                                          </p:val>
                                        </p:tav>
                                      </p:tavLst>
                                    </p:anim>
                                  </p:childTnLst>
                                </p:cTn>
                              </p:par>
                              <p:par>
                                <p:cTn id="518" presetID="42" presetClass="entr" presetSubtype="0" fill="hold" grpId="0" nodeType="withEffect">
                                  <p:stCondLst>
                                    <p:cond delay="0"/>
                                  </p:stCondLst>
                                  <p:childTnLst>
                                    <p:set>
                                      <p:cBhvr>
                                        <p:cTn id="519" dur="1" fill="hold">
                                          <p:stCondLst>
                                            <p:cond delay="0"/>
                                          </p:stCondLst>
                                        </p:cTn>
                                        <p:tgtEl>
                                          <p:spTgt spid="225"/>
                                        </p:tgtEl>
                                        <p:attrNameLst>
                                          <p:attrName>style.visibility</p:attrName>
                                        </p:attrNameLst>
                                      </p:cBhvr>
                                      <p:to>
                                        <p:strVal val="visible"/>
                                      </p:to>
                                    </p:set>
                                    <p:animEffect transition="in" filter="fade">
                                      <p:cBhvr>
                                        <p:cTn id="520" dur="1000"/>
                                        <p:tgtEl>
                                          <p:spTgt spid="225"/>
                                        </p:tgtEl>
                                      </p:cBhvr>
                                    </p:animEffect>
                                    <p:anim calcmode="lin" valueType="num">
                                      <p:cBhvr>
                                        <p:cTn id="521" dur="1000" fill="hold"/>
                                        <p:tgtEl>
                                          <p:spTgt spid="225"/>
                                        </p:tgtEl>
                                        <p:attrNameLst>
                                          <p:attrName>ppt_x</p:attrName>
                                        </p:attrNameLst>
                                      </p:cBhvr>
                                      <p:tavLst>
                                        <p:tav tm="0">
                                          <p:val>
                                            <p:strVal val="#ppt_x"/>
                                          </p:val>
                                        </p:tav>
                                        <p:tav tm="100000">
                                          <p:val>
                                            <p:strVal val="#ppt_x"/>
                                          </p:val>
                                        </p:tav>
                                      </p:tavLst>
                                    </p:anim>
                                    <p:anim calcmode="lin" valueType="num">
                                      <p:cBhvr>
                                        <p:cTn id="522" dur="1000" fill="hold"/>
                                        <p:tgtEl>
                                          <p:spTgt spid="225"/>
                                        </p:tgtEl>
                                        <p:attrNameLst>
                                          <p:attrName>ppt_y</p:attrName>
                                        </p:attrNameLst>
                                      </p:cBhvr>
                                      <p:tavLst>
                                        <p:tav tm="0">
                                          <p:val>
                                            <p:strVal val="#ppt_y+.1"/>
                                          </p:val>
                                        </p:tav>
                                        <p:tav tm="100000">
                                          <p:val>
                                            <p:strVal val="#ppt_y"/>
                                          </p:val>
                                        </p:tav>
                                      </p:tavLst>
                                    </p:anim>
                                  </p:childTnLst>
                                </p:cTn>
                              </p:par>
                              <p:par>
                                <p:cTn id="523" presetID="42" presetClass="entr" presetSubtype="0" fill="hold" grpId="0" nodeType="withEffect">
                                  <p:stCondLst>
                                    <p:cond delay="0"/>
                                  </p:stCondLst>
                                  <p:childTnLst>
                                    <p:set>
                                      <p:cBhvr>
                                        <p:cTn id="524" dur="1" fill="hold">
                                          <p:stCondLst>
                                            <p:cond delay="0"/>
                                          </p:stCondLst>
                                        </p:cTn>
                                        <p:tgtEl>
                                          <p:spTgt spid="226"/>
                                        </p:tgtEl>
                                        <p:attrNameLst>
                                          <p:attrName>style.visibility</p:attrName>
                                        </p:attrNameLst>
                                      </p:cBhvr>
                                      <p:to>
                                        <p:strVal val="visible"/>
                                      </p:to>
                                    </p:set>
                                    <p:animEffect transition="in" filter="fade">
                                      <p:cBhvr>
                                        <p:cTn id="525" dur="1000"/>
                                        <p:tgtEl>
                                          <p:spTgt spid="226"/>
                                        </p:tgtEl>
                                      </p:cBhvr>
                                    </p:animEffect>
                                    <p:anim calcmode="lin" valueType="num">
                                      <p:cBhvr>
                                        <p:cTn id="526" dur="1000" fill="hold"/>
                                        <p:tgtEl>
                                          <p:spTgt spid="226"/>
                                        </p:tgtEl>
                                        <p:attrNameLst>
                                          <p:attrName>ppt_x</p:attrName>
                                        </p:attrNameLst>
                                      </p:cBhvr>
                                      <p:tavLst>
                                        <p:tav tm="0">
                                          <p:val>
                                            <p:strVal val="#ppt_x"/>
                                          </p:val>
                                        </p:tav>
                                        <p:tav tm="100000">
                                          <p:val>
                                            <p:strVal val="#ppt_x"/>
                                          </p:val>
                                        </p:tav>
                                      </p:tavLst>
                                    </p:anim>
                                    <p:anim calcmode="lin" valueType="num">
                                      <p:cBhvr>
                                        <p:cTn id="527" dur="1000" fill="hold"/>
                                        <p:tgtEl>
                                          <p:spTgt spid="226"/>
                                        </p:tgtEl>
                                        <p:attrNameLst>
                                          <p:attrName>ppt_y</p:attrName>
                                        </p:attrNameLst>
                                      </p:cBhvr>
                                      <p:tavLst>
                                        <p:tav tm="0">
                                          <p:val>
                                            <p:strVal val="#ppt_y+.1"/>
                                          </p:val>
                                        </p:tav>
                                        <p:tav tm="100000">
                                          <p:val>
                                            <p:strVal val="#ppt_y"/>
                                          </p:val>
                                        </p:tav>
                                      </p:tavLst>
                                    </p:anim>
                                  </p:childTnLst>
                                </p:cTn>
                              </p:par>
                              <p:par>
                                <p:cTn id="528" presetID="42" presetClass="entr" presetSubtype="0" fill="hold" grpId="0" nodeType="withEffect">
                                  <p:stCondLst>
                                    <p:cond delay="0"/>
                                  </p:stCondLst>
                                  <p:childTnLst>
                                    <p:set>
                                      <p:cBhvr>
                                        <p:cTn id="529" dur="1" fill="hold">
                                          <p:stCondLst>
                                            <p:cond delay="0"/>
                                          </p:stCondLst>
                                        </p:cTn>
                                        <p:tgtEl>
                                          <p:spTgt spid="227"/>
                                        </p:tgtEl>
                                        <p:attrNameLst>
                                          <p:attrName>style.visibility</p:attrName>
                                        </p:attrNameLst>
                                      </p:cBhvr>
                                      <p:to>
                                        <p:strVal val="visible"/>
                                      </p:to>
                                    </p:set>
                                    <p:animEffect transition="in" filter="fade">
                                      <p:cBhvr>
                                        <p:cTn id="530" dur="1000"/>
                                        <p:tgtEl>
                                          <p:spTgt spid="227"/>
                                        </p:tgtEl>
                                      </p:cBhvr>
                                    </p:animEffect>
                                    <p:anim calcmode="lin" valueType="num">
                                      <p:cBhvr>
                                        <p:cTn id="531" dur="1000" fill="hold"/>
                                        <p:tgtEl>
                                          <p:spTgt spid="227"/>
                                        </p:tgtEl>
                                        <p:attrNameLst>
                                          <p:attrName>ppt_x</p:attrName>
                                        </p:attrNameLst>
                                      </p:cBhvr>
                                      <p:tavLst>
                                        <p:tav tm="0">
                                          <p:val>
                                            <p:strVal val="#ppt_x"/>
                                          </p:val>
                                        </p:tav>
                                        <p:tav tm="100000">
                                          <p:val>
                                            <p:strVal val="#ppt_x"/>
                                          </p:val>
                                        </p:tav>
                                      </p:tavLst>
                                    </p:anim>
                                    <p:anim calcmode="lin" valueType="num">
                                      <p:cBhvr>
                                        <p:cTn id="532" dur="1000" fill="hold"/>
                                        <p:tgtEl>
                                          <p:spTgt spid="227"/>
                                        </p:tgtEl>
                                        <p:attrNameLst>
                                          <p:attrName>ppt_y</p:attrName>
                                        </p:attrNameLst>
                                      </p:cBhvr>
                                      <p:tavLst>
                                        <p:tav tm="0">
                                          <p:val>
                                            <p:strVal val="#ppt_y+.1"/>
                                          </p:val>
                                        </p:tav>
                                        <p:tav tm="100000">
                                          <p:val>
                                            <p:strVal val="#ppt_y"/>
                                          </p:val>
                                        </p:tav>
                                      </p:tavLst>
                                    </p:anim>
                                  </p:childTnLst>
                                </p:cTn>
                              </p:par>
                              <p:par>
                                <p:cTn id="533" presetID="42" presetClass="entr" presetSubtype="0" fill="hold" grpId="0" nodeType="withEffect">
                                  <p:stCondLst>
                                    <p:cond delay="0"/>
                                  </p:stCondLst>
                                  <p:childTnLst>
                                    <p:set>
                                      <p:cBhvr>
                                        <p:cTn id="534" dur="1" fill="hold">
                                          <p:stCondLst>
                                            <p:cond delay="0"/>
                                          </p:stCondLst>
                                        </p:cTn>
                                        <p:tgtEl>
                                          <p:spTgt spid="228"/>
                                        </p:tgtEl>
                                        <p:attrNameLst>
                                          <p:attrName>style.visibility</p:attrName>
                                        </p:attrNameLst>
                                      </p:cBhvr>
                                      <p:to>
                                        <p:strVal val="visible"/>
                                      </p:to>
                                    </p:set>
                                    <p:animEffect transition="in" filter="fade">
                                      <p:cBhvr>
                                        <p:cTn id="535" dur="1000"/>
                                        <p:tgtEl>
                                          <p:spTgt spid="228"/>
                                        </p:tgtEl>
                                      </p:cBhvr>
                                    </p:animEffect>
                                    <p:anim calcmode="lin" valueType="num">
                                      <p:cBhvr>
                                        <p:cTn id="536" dur="1000" fill="hold"/>
                                        <p:tgtEl>
                                          <p:spTgt spid="228"/>
                                        </p:tgtEl>
                                        <p:attrNameLst>
                                          <p:attrName>ppt_x</p:attrName>
                                        </p:attrNameLst>
                                      </p:cBhvr>
                                      <p:tavLst>
                                        <p:tav tm="0">
                                          <p:val>
                                            <p:strVal val="#ppt_x"/>
                                          </p:val>
                                        </p:tav>
                                        <p:tav tm="100000">
                                          <p:val>
                                            <p:strVal val="#ppt_x"/>
                                          </p:val>
                                        </p:tav>
                                      </p:tavLst>
                                    </p:anim>
                                    <p:anim calcmode="lin" valueType="num">
                                      <p:cBhvr>
                                        <p:cTn id="537" dur="1000" fill="hold"/>
                                        <p:tgtEl>
                                          <p:spTgt spid="228"/>
                                        </p:tgtEl>
                                        <p:attrNameLst>
                                          <p:attrName>ppt_y</p:attrName>
                                        </p:attrNameLst>
                                      </p:cBhvr>
                                      <p:tavLst>
                                        <p:tav tm="0">
                                          <p:val>
                                            <p:strVal val="#ppt_y+.1"/>
                                          </p:val>
                                        </p:tav>
                                        <p:tav tm="100000">
                                          <p:val>
                                            <p:strVal val="#ppt_y"/>
                                          </p:val>
                                        </p:tav>
                                      </p:tavLst>
                                    </p:anim>
                                  </p:childTnLst>
                                </p:cTn>
                              </p:par>
                              <p:par>
                                <p:cTn id="538" presetID="42" presetClass="entr" presetSubtype="0" fill="hold" grpId="0" nodeType="withEffect">
                                  <p:stCondLst>
                                    <p:cond delay="0"/>
                                  </p:stCondLst>
                                  <p:childTnLst>
                                    <p:set>
                                      <p:cBhvr>
                                        <p:cTn id="539" dur="1" fill="hold">
                                          <p:stCondLst>
                                            <p:cond delay="0"/>
                                          </p:stCondLst>
                                        </p:cTn>
                                        <p:tgtEl>
                                          <p:spTgt spid="229"/>
                                        </p:tgtEl>
                                        <p:attrNameLst>
                                          <p:attrName>style.visibility</p:attrName>
                                        </p:attrNameLst>
                                      </p:cBhvr>
                                      <p:to>
                                        <p:strVal val="visible"/>
                                      </p:to>
                                    </p:set>
                                    <p:animEffect transition="in" filter="fade">
                                      <p:cBhvr>
                                        <p:cTn id="540" dur="1000"/>
                                        <p:tgtEl>
                                          <p:spTgt spid="229"/>
                                        </p:tgtEl>
                                      </p:cBhvr>
                                    </p:animEffect>
                                    <p:anim calcmode="lin" valueType="num">
                                      <p:cBhvr>
                                        <p:cTn id="541" dur="1000" fill="hold"/>
                                        <p:tgtEl>
                                          <p:spTgt spid="229"/>
                                        </p:tgtEl>
                                        <p:attrNameLst>
                                          <p:attrName>ppt_x</p:attrName>
                                        </p:attrNameLst>
                                      </p:cBhvr>
                                      <p:tavLst>
                                        <p:tav tm="0">
                                          <p:val>
                                            <p:strVal val="#ppt_x"/>
                                          </p:val>
                                        </p:tav>
                                        <p:tav tm="100000">
                                          <p:val>
                                            <p:strVal val="#ppt_x"/>
                                          </p:val>
                                        </p:tav>
                                      </p:tavLst>
                                    </p:anim>
                                    <p:anim calcmode="lin" valueType="num">
                                      <p:cBhvr>
                                        <p:cTn id="542" dur="1000" fill="hold"/>
                                        <p:tgtEl>
                                          <p:spTgt spid="229"/>
                                        </p:tgtEl>
                                        <p:attrNameLst>
                                          <p:attrName>ppt_y</p:attrName>
                                        </p:attrNameLst>
                                      </p:cBhvr>
                                      <p:tavLst>
                                        <p:tav tm="0">
                                          <p:val>
                                            <p:strVal val="#ppt_y+.1"/>
                                          </p:val>
                                        </p:tav>
                                        <p:tav tm="100000">
                                          <p:val>
                                            <p:strVal val="#ppt_y"/>
                                          </p:val>
                                        </p:tav>
                                      </p:tavLst>
                                    </p:anim>
                                  </p:childTnLst>
                                </p:cTn>
                              </p:par>
                              <p:par>
                                <p:cTn id="543" presetID="42" presetClass="entr" presetSubtype="0" fill="hold" grpId="0" nodeType="withEffect">
                                  <p:stCondLst>
                                    <p:cond delay="0"/>
                                  </p:stCondLst>
                                  <p:childTnLst>
                                    <p:set>
                                      <p:cBhvr>
                                        <p:cTn id="544" dur="1" fill="hold">
                                          <p:stCondLst>
                                            <p:cond delay="0"/>
                                          </p:stCondLst>
                                        </p:cTn>
                                        <p:tgtEl>
                                          <p:spTgt spid="230"/>
                                        </p:tgtEl>
                                        <p:attrNameLst>
                                          <p:attrName>style.visibility</p:attrName>
                                        </p:attrNameLst>
                                      </p:cBhvr>
                                      <p:to>
                                        <p:strVal val="visible"/>
                                      </p:to>
                                    </p:set>
                                    <p:animEffect transition="in" filter="fade">
                                      <p:cBhvr>
                                        <p:cTn id="545" dur="1000"/>
                                        <p:tgtEl>
                                          <p:spTgt spid="230"/>
                                        </p:tgtEl>
                                      </p:cBhvr>
                                    </p:animEffect>
                                    <p:anim calcmode="lin" valueType="num">
                                      <p:cBhvr>
                                        <p:cTn id="546" dur="1000" fill="hold"/>
                                        <p:tgtEl>
                                          <p:spTgt spid="230"/>
                                        </p:tgtEl>
                                        <p:attrNameLst>
                                          <p:attrName>ppt_x</p:attrName>
                                        </p:attrNameLst>
                                      </p:cBhvr>
                                      <p:tavLst>
                                        <p:tav tm="0">
                                          <p:val>
                                            <p:strVal val="#ppt_x"/>
                                          </p:val>
                                        </p:tav>
                                        <p:tav tm="100000">
                                          <p:val>
                                            <p:strVal val="#ppt_x"/>
                                          </p:val>
                                        </p:tav>
                                      </p:tavLst>
                                    </p:anim>
                                    <p:anim calcmode="lin" valueType="num">
                                      <p:cBhvr>
                                        <p:cTn id="547" dur="1000" fill="hold"/>
                                        <p:tgtEl>
                                          <p:spTgt spid="230"/>
                                        </p:tgtEl>
                                        <p:attrNameLst>
                                          <p:attrName>ppt_y</p:attrName>
                                        </p:attrNameLst>
                                      </p:cBhvr>
                                      <p:tavLst>
                                        <p:tav tm="0">
                                          <p:val>
                                            <p:strVal val="#ppt_y+.1"/>
                                          </p:val>
                                        </p:tav>
                                        <p:tav tm="100000">
                                          <p:val>
                                            <p:strVal val="#ppt_y"/>
                                          </p:val>
                                        </p:tav>
                                      </p:tavLst>
                                    </p:anim>
                                  </p:childTnLst>
                                </p:cTn>
                              </p:par>
                              <p:par>
                                <p:cTn id="548" presetID="42" presetClass="entr" presetSubtype="0" fill="hold" grpId="0" nodeType="withEffect">
                                  <p:stCondLst>
                                    <p:cond delay="0"/>
                                  </p:stCondLst>
                                  <p:childTnLst>
                                    <p:set>
                                      <p:cBhvr>
                                        <p:cTn id="549" dur="1" fill="hold">
                                          <p:stCondLst>
                                            <p:cond delay="0"/>
                                          </p:stCondLst>
                                        </p:cTn>
                                        <p:tgtEl>
                                          <p:spTgt spid="231"/>
                                        </p:tgtEl>
                                        <p:attrNameLst>
                                          <p:attrName>style.visibility</p:attrName>
                                        </p:attrNameLst>
                                      </p:cBhvr>
                                      <p:to>
                                        <p:strVal val="visible"/>
                                      </p:to>
                                    </p:set>
                                    <p:animEffect transition="in" filter="fade">
                                      <p:cBhvr>
                                        <p:cTn id="550" dur="1000"/>
                                        <p:tgtEl>
                                          <p:spTgt spid="231"/>
                                        </p:tgtEl>
                                      </p:cBhvr>
                                    </p:animEffect>
                                    <p:anim calcmode="lin" valueType="num">
                                      <p:cBhvr>
                                        <p:cTn id="551" dur="1000" fill="hold"/>
                                        <p:tgtEl>
                                          <p:spTgt spid="231"/>
                                        </p:tgtEl>
                                        <p:attrNameLst>
                                          <p:attrName>ppt_x</p:attrName>
                                        </p:attrNameLst>
                                      </p:cBhvr>
                                      <p:tavLst>
                                        <p:tav tm="0">
                                          <p:val>
                                            <p:strVal val="#ppt_x"/>
                                          </p:val>
                                        </p:tav>
                                        <p:tav tm="100000">
                                          <p:val>
                                            <p:strVal val="#ppt_x"/>
                                          </p:val>
                                        </p:tav>
                                      </p:tavLst>
                                    </p:anim>
                                    <p:anim calcmode="lin" valueType="num">
                                      <p:cBhvr>
                                        <p:cTn id="552" dur="1000" fill="hold"/>
                                        <p:tgtEl>
                                          <p:spTgt spid="231"/>
                                        </p:tgtEl>
                                        <p:attrNameLst>
                                          <p:attrName>ppt_y</p:attrName>
                                        </p:attrNameLst>
                                      </p:cBhvr>
                                      <p:tavLst>
                                        <p:tav tm="0">
                                          <p:val>
                                            <p:strVal val="#ppt_y+.1"/>
                                          </p:val>
                                        </p:tav>
                                        <p:tav tm="100000">
                                          <p:val>
                                            <p:strVal val="#ppt_y"/>
                                          </p:val>
                                        </p:tav>
                                      </p:tavLst>
                                    </p:anim>
                                  </p:childTnLst>
                                </p:cTn>
                              </p:par>
                              <p:par>
                                <p:cTn id="553" presetID="42" presetClass="entr" presetSubtype="0" fill="hold" grpId="0" nodeType="withEffect">
                                  <p:stCondLst>
                                    <p:cond delay="0"/>
                                  </p:stCondLst>
                                  <p:childTnLst>
                                    <p:set>
                                      <p:cBhvr>
                                        <p:cTn id="554" dur="1" fill="hold">
                                          <p:stCondLst>
                                            <p:cond delay="0"/>
                                          </p:stCondLst>
                                        </p:cTn>
                                        <p:tgtEl>
                                          <p:spTgt spid="232"/>
                                        </p:tgtEl>
                                        <p:attrNameLst>
                                          <p:attrName>style.visibility</p:attrName>
                                        </p:attrNameLst>
                                      </p:cBhvr>
                                      <p:to>
                                        <p:strVal val="visible"/>
                                      </p:to>
                                    </p:set>
                                    <p:animEffect transition="in" filter="fade">
                                      <p:cBhvr>
                                        <p:cTn id="555" dur="1000"/>
                                        <p:tgtEl>
                                          <p:spTgt spid="232"/>
                                        </p:tgtEl>
                                      </p:cBhvr>
                                    </p:animEffect>
                                    <p:anim calcmode="lin" valueType="num">
                                      <p:cBhvr>
                                        <p:cTn id="556" dur="1000" fill="hold"/>
                                        <p:tgtEl>
                                          <p:spTgt spid="232"/>
                                        </p:tgtEl>
                                        <p:attrNameLst>
                                          <p:attrName>ppt_x</p:attrName>
                                        </p:attrNameLst>
                                      </p:cBhvr>
                                      <p:tavLst>
                                        <p:tav tm="0">
                                          <p:val>
                                            <p:strVal val="#ppt_x"/>
                                          </p:val>
                                        </p:tav>
                                        <p:tav tm="100000">
                                          <p:val>
                                            <p:strVal val="#ppt_x"/>
                                          </p:val>
                                        </p:tav>
                                      </p:tavLst>
                                    </p:anim>
                                    <p:anim calcmode="lin" valueType="num">
                                      <p:cBhvr>
                                        <p:cTn id="557" dur="1000" fill="hold"/>
                                        <p:tgtEl>
                                          <p:spTgt spid="232"/>
                                        </p:tgtEl>
                                        <p:attrNameLst>
                                          <p:attrName>ppt_y</p:attrName>
                                        </p:attrNameLst>
                                      </p:cBhvr>
                                      <p:tavLst>
                                        <p:tav tm="0">
                                          <p:val>
                                            <p:strVal val="#ppt_y+.1"/>
                                          </p:val>
                                        </p:tav>
                                        <p:tav tm="100000">
                                          <p:val>
                                            <p:strVal val="#ppt_y"/>
                                          </p:val>
                                        </p:tav>
                                      </p:tavLst>
                                    </p:anim>
                                  </p:childTnLst>
                                </p:cTn>
                              </p:par>
                              <p:par>
                                <p:cTn id="558" presetID="42" presetClass="entr" presetSubtype="0" fill="hold" grpId="0" nodeType="withEffect">
                                  <p:stCondLst>
                                    <p:cond delay="0"/>
                                  </p:stCondLst>
                                  <p:childTnLst>
                                    <p:set>
                                      <p:cBhvr>
                                        <p:cTn id="559" dur="1" fill="hold">
                                          <p:stCondLst>
                                            <p:cond delay="0"/>
                                          </p:stCondLst>
                                        </p:cTn>
                                        <p:tgtEl>
                                          <p:spTgt spid="233"/>
                                        </p:tgtEl>
                                        <p:attrNameLst>
                                          <p:attrName>style.visibility</p:attrName>
                                        </p:attrNameLst>
                                      </p:cBhvr>
                                      <p:to>
                                        <p:strVal val="visible"/>
                                      </p:to>
                                    </p:set>
                                    <p:animEffect transition="in" filter="fade">
                                      <p:cBhvr>
                                        <p:cTn id="560" dur="1000"/>
                                        <p:tgtEl>
                                          <p:spTgt spid="233"/>
                                        </p:tgtEl>
                                      </p:cBhvr>
                                    </p:animEffect>
                                    <p:anim calcmode="lin" valueType="num">
                                      <p:cBhvr>
                                        <p:cTn id="561" dur="1000" fill="hold"/>
                                        <p:tgtEl>
                                          <p:spTgt spid="233"/>
                                        </p:tgtEl>
                                        <p:attrNameLst>
                                          <p:attrName>ppt_x</p:attrName>
                                        </p:attrNameLst>
                                      </p:cBhvr>
                                      <p:tavLst>
                                        <p:tav tm="0">
                                          <p:val>
                                            <p:strVal val="#ppt_x"/>
                                          </p:val>
                                        </p:tav>
                                        <p:tav tm="100000">
                                          <p:val>
                                            <p:strVal val="#ppt_x"/>
                                          </p:val>
                                        </p:tav>
                                      </p:tavLst>
                                    </p:anim>
                                    <p:anim calcmode="lin" valueType="num">
                                      <p:cBhvr>
                                        <p:cTn id="562" dur="1000" fill="hold"/>
                                        <p:tgtEl>
                                          <p:spTgt spid="233"/>
                                        </p:tgtEl>
                                        <p:attrNameLst>
                                          <p:attrName>ppt_y</p:attrName>
                                        </p:attrNameLst>
                                      </p:cBhvr>
                                      <p:tavLst>
                                        <p:tav tm="0">
                                          <p:val>
                                            <p:strVal val="#ppt_y+.1"/>
                                          </p:val>
                                        </p:tav>
                                        <p:tav tm="100000">
                                          <p:val>
                                            <p:strVal val="#ppt_y"/>
                                          </p:val>
                                        </p:tav>
                                      </p:tavLst>
                                    </p:anim>
                                  </p:childTnLst>
                                </p:cTn>
                              </p:par>
                              <p:par>
                                <p:cTn id="563" presetID="42" presetClass="entr" presetSubtype="0" fill="hold" grpId="0" nodeType="withEffect">
                                  <p:stCondLst>
                                    <p:cond delay="0"/>
                                  </p:stCondLst>
                                  <p:childTnLst>
                                    <p:set>
                                      <p:cBhvr>
                                        <p:cTn id="564" dur="1" fill="hold">
                                          <p:stCondLst>
                                            <p:cond delay="0"/>
                                          </p:stCondLst>
                                        </p:cTn>
                                        <p:tgtEl>
                                          <p:spTgt spid="234"/>
                                        </p:tgtEl>
                                        <p:attrNameLst>
                                          <p:attrName>style.visibility</p:attrName>
                                        </p:attrNameLst>
                                      </p:cBhvr>
                                      <p:to>
                                        <p:strVal val="visible"/>
                                      </p:to>
                                    </p:set>
                                    <p:animEffect transition="in" filter="fade">
                                      <p:cBhvr>
                                        <p:cTn id="565" dur="1000"/>
                                        <p:tgtEl>
                                          <p:spTgt spid="234"/>
                                        </p:tgtEl>
                                      </p:cBhvr>
                                    </p:animEffect>
                                    <p:anim calcmode="lin" valueType="num">
                                      <p:cBhvr>
                                        <p:cTn id="566" dur="1000" fill="hold"/>
                                        <p:tgtEl>
                                          <p:spTgt spid="234"/>
                                        </p:tgtEl>
                                        <p:attrNameLst>
                                          <p:attrName>ppt_x</p:attrName>
                                        </p:attrNameLst>
                                      </p:cBhvr>
                                      <p:tavLst>
                                        <p:tav tm="0">
                                          <p:val>
                                            <p:strVal val="#ppt_x"/>
                                          </p:val>
                                        </p:tav>
                                        <p:tav tm="100000">
                                          <p:val>
                                            <p:strVal val="#ppt_x"/>
                                          </p:val>
                                        </p:tav>
                                      </p:tavLst>
                                    </p:anim>
                                    <p:anim calcmode="lin" valueType="num">
                                      <p:cBhvr>
                                        <p:cTn id="567" dur="1000" fill="hold"/>
                                        <p:tgtEl>
                                          <p:spTgt spid="234"/>
                                        </p:tgtEl>
                                        <p:attrNameLst>
                                          <p:attrName>ppt_y</p:attrName>
                                        </p:attrNameLst>
                                      </p:cBhvr>
                                      <p:tavLst>
                                        <p:tav tm="0">
                                          <p:val>
                                            <p:strVal val="#ppt_y+.1"/>
                                          </p:val>
                                        </p:tav>
                                        <p:tav tm="100000">
                                          <p:val>
                                            <p:strVal val="#ppt_y"/>
                                          </p:val>
                                        </p:tav>
                                      </p:tavLst>
                                    </p:anim>
                                  </p:childTnLst>
                                </p:cTn>
                              </p:par>
                              <p:par>
                                <p:cTn id="568" presetID="42" presetClass="entr" presetSubtype="0" fill="hold" grpId="0" nodeType="withEffect">
                                  <p:stCondLst>
                                    <p:cond delay="0"/>
                                  </p:stCondLst>
                                  <p:childTnLst>
                                    <p:set>
                                      <p:cBhvr>
                                        <p:cTn id="569" dur="1" fill="hold">
                                          <p:stCondLst>
                                            <p:cond delay="0"/>
                                          </p:stCondLst>
                                        </p:cTn>
                                        <p:tgtEl>
                                          <p:spTgt spid="235"/>
                                        </p:tgtEl>
                                        <p:attrNameLst>
                                          <p:attrName>style.visibility</p:attrName>
                                        </p:attrNameLst>
                                      </p:cBhvr>
                                      <p:to>
                                        <p:strVal val="visible"/>
                                      </p:to>
                                    </p:set>
                                    <p:animEffect transition="in" filter="fade">
                                      <p:cBhvr>
                                        <p:cTn id="570" dur="1000"/>
                                        <p:tgtEl>
                                          <p:spTgt spid="235"/>
                                        </p:tgtEl>
                                      </p:cBhvr>
                                    </p:animEffect>
                                    <p:anim calcmode="lin" valueType="num">
                                      <p:cBhvr>
                                        <p:cTn id="571" dur="1000" fill="hold"/>
                                        <p:tgtEl>
                                          <p:spTgt spid="235"/>
                                        </p:tgtEl>
                                        <p:attrNameLst>
                                          <p:attrName>ppt_x</p:attrName>
                                        </p:attrNameLst>
                                      </p:cBhvr>
                                      <p:tavLst>
                                        <p:tav tm="0">
                                          <p:val>
                                            <p:strVal val="#ppt_x"/>
                                          </p:val>
                                        </p:tav>
                                        <p:tav tm="100000">
                                          <p:val>
                                            <p:strVal val="#ppt_x"/>
                                          </p:val>
                                        </p:tav>
                                      </p:tavLst>
                                    </p:anim>
                                    <p:anim calcmode="lin" valueType="num">
                                      <p:cBhvr>
                                        <p:cTn id="572" dur="1000" fill="hold"/>
                                        <p:tgtEl>
                                          <p:spTgt spid="235"/>
                                        </p:tgtEl>
                                        <p:attrNameLst>
                                          <p:attrName>ppt_y</p:attrName>
                                        </p:attrNameLst>
                                      </p:cBhvr>
                                      <p:tavLst>
                                        <p:tav tm="0">
                                          <p:val>
                                            <p:strVal val="#ppt_y+.1"/>
                                          </p:val>
                                        </p:tav>
                                        <p:tav tm="100000">
                                          <p:val>
                                            <p:strVal val="#ppt_y"/>
                                          </p:val>
                                        </p:tav>
                                      </p:tavLst>
                                    </p:anim>
                                  </p:childTnLst>
                                </p:cTn>
                              </p:par>
                              <p:par>
                                <p:cTn id="573" presetID="42" presetClass="entr" presetSubtype="0" fill="hold" grpId="0" nodeType="withEffect">
                                  <p:stCondLst>
                                    <p:cond delay="0"/>
                                  </p:stCondLst>
                                  <p:childTnLst>
                                    <p:set>
                                      <p:cBhvr>
                                        <p:cTn id="574" dur="1" fill="hold">
                                          <p:stCondLst>
                                            <p:cond delay="0"/>
                                          </p:stCondLst>
                                        </p:cTn>
                                        <p:tgtEl>
                                          <p:spTgt spid="236"/>
                                        </p:tgtEl>
                                        <p:attrNameLst>
                                          <p:attrName>style.visibility</p:attrName>
                                        </p:attrNameLst>
                                      </p:cBhvr>
                                      <p:to>
                                        <p:strVal val="visible"/>
                                      </p:to>
                                    </p:set>
                                    <p:animEffect transition="in" filter="fade">
                                      <p:cBhvr>
                                        <p:cTn id="575" dur="1000"/>
                                        <p:tgtEl>
                                          <p:spTgt spid="236"/>
                                        </p:tgtEl>
                                      </p:cBhvr>
                                    </p:animEffect>
                                    <p:anim calcmode="lin" valueType="num">
                                      <p:cBhvr>
                                        <p:cTn id="576" dur="1000" fill="hold"/>
                                        <p:tgtEl>
                                          <p:spTgt spid="236"/>
                                        </p:tgtEl>
                                        <p:attrNameLst>
                                          <p:attrName>ppt_x</p:attrName>
                                        </p:attrNameLst>
                                      </p:cBhvr>
                                      <p:tavLst>
                                        <p:tav tm="0">
                                          <p:val>
                                            <p:strVal val="#ppt_x"/>
                                          </p:val>
                                        </p:tav>
                                        <p:tav tm="100000">
                                          <p:val>
                                            <p:strVal val="#ppt_x"/>
                                          </p:val>
                                        </p:tav>
                                      </p:tavLst>
                                    </p:anim>
                                    <p:anim calcmode="lin" valueType="num">
                                      <p:cBhvr>
                                        <p:cTn id="577" dur="1000" fill="hold"/>
                                        <p:tgtEl>
                                          <p:spTgt spid="236"/>
                                        </p:tgtEl>
                                        <p:attrNameLst>
                                          <p:attrName>ppt_y</p:attrName>
                                        </p:attrNameLst>
                                      </p:cBhvr>
                                      <p:tavLst>
                                        <p:tav tm="0">
                                          <p:val>
                                            <p:strVal val="#ppt_y+.1"/>
                                          </p:val>
                                        </p:tav>
                                        <p:tav tm="100000">
                                          <p:val>
                                            <p:strVal val="#ppt_y"/>
                                          </p:val>
                                        </p:tav>
                                      </p:tavLst>
                                    </p:anim>
                                  </p:childTnLst>
                                </p:cTn>
                              </p:par>
                              <p:par>
                                <p:cTn id="578" presetID="42" presetClass="entr" presetSubtype="0" fill="hold" grpId="0" nodeType="withEffect">
                                  <p:stCondLst>
                                    <p:cond delay="0"/>
                                  </p:stCondLst>
                                  <p:childTnLst>
                                    <p:set>
                                      <p:cBhvr>
                                        <p:cTn id="579" dur="1" fill="hold">
                                          <p:stCondLst>
                                            <p:cond delay="0"/>
                                          </p:stCondLst>
                                        </p:cTn>
                                        <p:tgtEl>
                                          <p:spTgt spid="237"/>
                                        </p:tgtEl>
                                        <p:attrNameLst>
                                          <p:attrName>style.visibility</p:attrName>
                                        </p:attrNameLst>
                                      </p:cBhvr>
                                      <p:to>
                                        <p:strVal val="visible"/>
                                      </p:to>
                                    </p:set>
                                    <p:animEffect transition="in" filter="fade">
                                      <p:cBhvr>
                                        <p:cTn id="580" dur="1000"/>
                                        <p:tgtEl>
                                          <p:spTgt spid="237"/>
                                        </p:tgtEl>
                                      </p:cBhvr>
                                    </p:animEffect>
                                    <p:anim calcmode="lin" valueType="num">
                                      <p:cBhvr>
                                        <p:cTn id="581" dur="1000" fill="hold"/>
                                        <p:tgtEl>
                                          <p:spTgt spid="237"/>
                                        </p:tgtEl>
                                        <p:attrNameLst>
                                          <p:attrName>ppt_x</p:attrName>
                                        </p:attrNameLst>
                                      </p:cBhvr>
                                      <p:tavLst>
                                        <p:tav tm="0">
                                          <p:val>
                                            <p:strVal val="#ppt_x"/>
                                          </p:val>
                                        </p:tav>
                                        <p:tav tm="100000">
                                          <p:val>
                                            <p:strVal val="#ppt_x"/>
                                          </p:val>
                                        </p:tav>
                                      </p:tavLst>
                                    </p:anim>
                                    <p:anim calcmode="lin" valueType="num">
                                      <p:cBhvr>
                                        <p:cTn id="582" dur="1000" fill="hold"/>
                                        <p:tgtEl>
                                          <p:spTgt spid="237"/>
                                        </p:tgtEl>
                                        <p:attrNameLst>
                                          <p:attrName>ppt_y</p:attrName>
                                        </p:attrNameLst>
                                      </p:cBhvr>
                                      <p:tavLst>
                                        <p:tav tm="0">
                                          <p:val>
                                            <p:strVal val="#ppt_y+.1"/>
                                          </p:val>
                                        </p:tav>
                                        <p:tav tm="100000">
                                          <p:val>
                                            <p:strVal val="#ppt_y"/>
                                          </p:val>
                                        </p:tav>
                                      </p:tavLst>
                                    </p:anim>
                                  </p:childTnLst>
                                </p:cTn>
                              </p:par>
                              <p:par>
                                <p:cTn id="583" presetID="42" presetClass="entr" presetSubtype="0" fill="hold" grpId="0" nodeType="withEffect">
                                  <p:stCondLst>
                                    <p:cond delay="0"/>
                                  </p:stCondLst>
                                  <p:childTnLst>
                                    <p:set>
                                      <p:cBhvr>
                                        <p:cTn id="584" dur="1" fill="hold">
                                          <p:stCondLst>
                                            <p:cond delay="0"/>
                                          </p:stCondLst>
                                        </p:cTn>
                                        <p:tgtEl>
                                          <p:spTgt spid="238"/>
                                        </p:tgtEl>
                                        <p:attrNameLst>
                                          <p:attrName>style.visibility</p:attrName>
                                        </p:attrNameLst>
                                      </p:cBhvr>
                                      <p:to>
                                        <p:strVal val="visible"/>
                                      </p:to>
                                    </p:set>
                                    <p:animEffect transition="in" filter="fade">
                                      <p:cBhvr>
                                        <p:cTn id="585" dur="1000"/>
                                        <p:tgtEl>
                                          <p:spTgt spid="238"/>
                                        </p:tgtEl>
                                      </p:cBhvr>
                                    </p:animEffect>
                                    <p:anim calcmode="lin" valueType="num">
                                      <p:cBhvr>
                                        <p:cTn id="586" dur="1000" fill="hold"/>
                                        <p:tgtEl>
                                          <p:spTgt spid="238"/>
                                        </p:tgtEl>
                                        <p:attrNameLst>
                                          <p:attrName>ppt_x</p:attrName>
                                        </p:attrNameLst>
                                      </p:cBhvr>
                                      <p:tavLst>
                                        <p:tav tm="0">
                                          <p:val>
                                            <p:strVal val="#ppt_x"/>
                                          </p:val>
                                        </p:tav>
                                        <p:tav tm="100000">
                                          <p:val>
                                            <p:strVal val="#ppt_x"/>
                                          </p:val>
                                        </p:tav>
                                      </p:tavLst>
                                    </p:anim>
                                    <p:anim calcmode="lin" valueType="num">
                                      <p:cBhvr>
                                        <p:cTn id="587" dur="1000" fill="hold"/>
                                        <p:tgtEl>
                                          <p:spTgt spid="238"/>
                                        </p:tgtEl>
                                        <p:attrNameLst>
                                          <p:attrName>ppt_y</p:attrName>
                                        </p:attrNameLst>
                                      </p:cBhvr>
                                      <p:tavLst>
                                        <p:tav tm="0">
                                          <p:val>
                                            <p:strVal val="#ppt_y+.1"/>
                                          </p:val>
                                        </p:tav>
                                        <p:tav tm="100000">
                                          <p:val>
                                            <p:strVal val="#ppt_y"/>
                                          </p:val>
                                        </p:tav>
                                      </p:tavLst>
                                    </p:anim>
                                  </p:childTnLst>
                                </p:cTn>
                              </p:par>
                              <p:par>
                                <p:cTn id="588" presetID="42" presetClass="entr" presetSubtype="0" fill="hold" grpId="0" nodeType="withEffect">
                                  <p:stCondLst>
                                    <p:cond delay="0"/>
                                  </p:stCondLst>
                                  <p:childTnLst>
                                    <p:set>
                                      <p:cBhvr>
                                        <p:cTn id="589" dur="1" fill="hold">
                                          <p:stCondLst>
                                            <p:cond delay="0"/>
                                          </p:stCondLst>
                                        </p:cTn>
                                        <p:tgtEl>
                                          <p:spTgt spid="239"/>
                                        </p:tgtEl>
                                        <p:attrNameLst>
                                          <p:attrName>style.visibility</p:attrName>
                                        </p:attrNameLst>
                                      </p:cBhvr>
                                      <p:to>
                                        <p:strVal val="visible"/>
                                      </p:to>
                                    </p:set>
                                    <p:animEffect transition="in" filter="fade">
                                      <p:cBhvr>
                                        <p:cTn id="590" dur="1000"/>
                                        <p:tgtEl>
                                          <p:spTgt spid="239"/>
                                        </p:tgtEl>
                                      </p:cBhvr>
                                    </p:animEffect>
                                    <p:anim calcmode="lin" valueType="num">
                                      <p:cBhvr>
                                        <p:cTn id="591" dur="1000" fill="hold"/>
                                        <p:tgtEl>
                                          <p:spTgt spid="239"/>
                                        </p:tgtEl>
                                        <p:attrNameLst>
                                          <p:attrName>ppt_x</p:attrName>
                                        </p:attrNameLst>
                                      </p:cBhvr>
                                      <p:tavLst>
                                        <p:tav tm="0">
                                          <p:val>
                                            <p:strVal val="#ppt_x"/>
                                          </p:val>
                                        </p:tav>
                                        <p:tav tm="100000">
                                          <p:val>
                                            <p:strVal val="#ppt_x"/>
                                          </p:val>
                                        </p:tav>
                                      </p:tavLst>
                                    </p:anim>
                                    <p:anim calcmode="lin" valueType="num">
                                      <p:cBhvr>
                                        <p:cTn id="592" dur="1000" fill="hold"/>
                                        <p:tgtEl>
                                          <p:spTgt spid="239"/>
                                        </p:tgtEl>
                                        <p:attrNameLst>
                                          <p:attrName>ppt_y</p:attrName>
                                        </p:attrNameLst>
                                      </p:cBhvr>
                                      <p:tavLst>
                                        <p:tav tm="0">
                                          <p:val>
                                            <p:strVal val="#ppt_y+.1"/>
                                          </p:val>
                                        </p:tav>
                                        <p:tav tm="100000">
                                          <p:val>
                                            <p:strVal val="#ppt_y"/>
                                          </p:val>
                                        </p:tav>
                                      </p:tavLst>
                                    </p:anim>
                                  </p:childTnLst>
                                </p:cTn>
                              </p:par>
                              <p:par>
                                <p:cTn id="593" presetID="42" presetClass="entr" presetSubtype="0" fill="hold" grpId="0" nodeType="withEffect">
                                  <p:stCondLst>
                                    <p:cond delay="0"/>
                                  </p:stCondLst>
                                  <p:childTnLst>
                                    <p:set>
                                      <p:cBhvr>
                                        <p:cTn id="594" dur="1" fill="hold">
                                          <p:stCondLst>
                                            <p:cond delay="0"/>
                                          </p:stCondLst>
                                        </p:cTn>
                                        <p:tgtEl>
                                          <p:spTgt spid="240"/>
                                        </p:tgtEl>
                                        <p:attrNameLst>
                                          <p:attrName>style.visibility</p:attrName>
                                        </p:attrNameLst>
                                      </p:cBhvr>
                                      <p:to>
                                        <p:strVal val="visible"/>
                                      </p:to>
                                    </p:set>
                                    <p:animEffect transition="in" filter="fade">
                                      <p:cBhvr>
                                        <p:cTn id="595" dur="1000"/>
                                        <p:tgtEl>
                                          <p:spTgt spid="240"/>
                                        </p:tgtEl>
                                      </p:cBhvr>
                                    </p:animEffect>
                                    <p:anim calcmode="lin" valueType="num">
                                      <p:cBhvr>
                                        <p:cTn id="596" dur="1000" fill="hold"/>
                                        <p:tgtEl>
                                          <p:spTgt spid="240"/>
                                        </p:tgtEl>
                                        <p:attrNameLst>
                                          <p:attrName>ppt_x</p:attrName>
                                        </p:attrNameLst>
                                      </p:cBhvr>
                                      <p:tavLst>
                                        <p:tav tm="0">
                                          <p:val>
                                            <p:strVal val="#ppt_x"/>
                                          </p:val>
                                        </p:tav>
                                        <p:tav tm="100000">
                                          <p:val>
                                            <p:strVal val="#ppt_x"/>
                                          </p:val>
                                        </p:tav>
                                      </p:tavLst>
                                    </p:anim>
                                    <p:anim calcmode="lin" valueType="num">
                                      <p:cBhvr>
                                        <p:cTn id="597" dur="1000" fill="hold"/>
                                        <p:tgtEl>
                                          <p:spTgt spid="240"/>
                                        </p:tgtEl>
                                        <p:attrNameLst>
                                          <p:attrName>ppt_y</p:attrName>
                                        </p:attrNameLst>
                                      </p:cBhvr>
                                      <p:tavLst>
                                        <p:tav tm="0">
                                          <p:val>
                                            <p:strVal val="#ppt_y+.1"/>
                                          </p:val>
                                        </p:tav>
                                        <p:tav tm="100000">
                                          <p:val>
                                            <p:strVal val="#ppt_y"/>
                                          </p:val>
                                        </p:tav>
                                      </p:tavLst>
                                    </p:anim>
                                  </p:childTnLst>
                                </p:cTn>
                              </p:par>
                              <p:par>
                                <p:cTn id="598" presetID="42" presetClass="entr" presetSubtype="0" fill="hold" grpId="0" nodeType="withEffect">
                                  <p:stCondLst>
                                    <p:cond delay="0"/>
                                  </p:stCondLst>
                                  <p:childTnLst>
                                    <p:set>
                                      <p:cBhvr>
                                        <p:cTn id="599" dur="1" fill="hold">
                                          <p:stCondLst>
                                            <p:cond delay="0"/>
                                          </p:stCondLst>
                                        </p:cTn>
                                        <p:tgtEl>
                                          <p:spTgt spid="241"/>
                                        </p:tgtEl>
                                        <p:attrNameLst>
                                          <p:attrName>style.visibility</p:attrName>
                                        </p:attrNameLst>
                                      </p:cBhvr>
                                      <p:to>
                                        <p:strVal val="visible"/>
                                      </p:to>
                                    </p:set>
                                    <p:animEffect transition="in" filter="fade">
                                      <p:cBhvr>
                                        <p:cTn id="600" dur="1000"/>
                                        <p:tgtEl>
                                          <p:spTgt spid="241"/>
                                        </p:tgtEl>
                                      </p:cBhvr>
                                    </p:animEffect>
                                    <p:anim calcmode="lin" valueType="num">
                                      <p:cBhvr>
                                        <p:cTn id="601" dur="1000" fill="hold"/>
                                        <p:tgtEl>
                                          <p:spTgt spid="241"/>
                                        </p:tgtEl>
                                        <p:attrNameLst>
                                          <p:attrName>ppt_x</p:attrName>
                                        </p:attrNameLst>
                                      </p:cBhvr>
                                      <p:tavLst>
                                        <p:tav tm="0">
                                          <p:val>
                                            <p:strVal val="#ppt_x"/>
                                          </p:val>
                                        </p:tav>
                                        <p:tav tm="100000">
                                          <p:val>
                                            <p:strVal val="#ppt_x"/>
                                          </p:val>
                                        </p:tav>
                                      </p:tavLst>
                                    </p:anim>
                                    <p:anim calcmode="lin" valueType="num">
                                      <p:cBhvr>
                                        <p:cTn id="602" dur="1000" fill="hold"/>
                                        <p:tgtEl>
                                          <p:spTgt spid="241"/>
                                        </p:tgtEl>
                                        <p:attrNameLst>
                                          <p:attrName>ppt_y</p:attrName>
                                        </p:attrNameLst>
                                      </p:cBhvr>
                                      <p:tavLst>
                                        <p:tav tm="0">
                                          <p:val>
                                            <p:strVal val="#ppt_y+.1"/>
                                          </p:val>
                                        </p:tav>
                                        <p:tav tm="100000">
                                          <p:val>
                                            <p:strVal val="#ppt_y"/>
                                          </p:val>
                                        </p:tav>
                                      </p:tavLst>
                                    </p:anim>
                                  </p:childTnLst>
                                </p:cTn>
                              </p:par>
                              <p:par>
                                <p:cTn id="603" presetID="42" presetClass="entr" presetSubtype="0" fill="hold" grpId="0" nodeType="withEffect">
                                  <p:stCondLst>
                                    <p:cond delay="0"/>
                                  </p:stCondLst>
                                  <p:childTnLst>
                                    <p:set>
                                      <p:cBhvr>
                                        <p:cTn id="604" dur="1" fill="hold">
                                          <p:stCondLst>
                                            <p:cond delay="0"/>
                                          </p:stCondLst>
                                        </p:cTn>
                                        <p:tgtEl>
                                          <p:spTgt spid="242"/>
                                        </p:tgtEl>
                                        <p:attrNameLst>
                                          <p:attrName>style.visibility</p:attrName>
                                        </p:attrNameLst>
                                      </p:cBhvr>
                                      <p:to>
                                        <p:strVal val="visible"/>
                                      </p:to>
                                    </p:set>
                                    <p:animEffect transition="in" filter="fade">
                                      <p:cBhvr>
                                        <p:cTn id="605" dur="1000"/>
                                        <p:tgtEl>
                                          <p:spTgt spid="242"/>
                                        </p:tgtEl>
                                      </p:cBhvr>
                                    </p:animEffect>
                                    <p:anim calcmode="lin" valueType="num">
                                      <p:cBhvr>
                                        <p:cTn id="606" dur="1000" fill="hold"/>
                                        <p:tgtEl>
                                          <p:spTgt spid="242"/>
                                        </p:tgtEl>
                                        <p:attrNameLst>
                                          <p:attrName>ppt_x</p:attrName>
                                        </p:attrNameLst>
                                      </p:cBhvr>
                                      <p:tavLst>
                                        <p:tav tm="0">
                                          <p:val>
                                            <p:strVal val="#ppt_x"/>
                                          </p:val>
                                        </p:tav>
                                        <p:tav tm="100000">
                                          <p:val>
                                            <p:strVal val="#ppt_x"/>
                                          </p:val>
                                        </p:tav>
                                      </p:tavLst>
                                    </p:anim>
                                    <p:anim calcmode="lin" valueType="num">
                                      <p:cBhvr>
                                        <p:cTn id="607" dur="1000" fill="hold"/>
                                        <p:tgtEl>
                                          <p:spTgt spid="242"/>
                                        </p:tgtEl>
                                        <p:attrNameLst>
                                          <p:attrName>ppt_y</p:attrName>
                                        </p:attrNameLst>
                                      </p:cBhvr>
                                      <p:tavLst>
                                        <p:tav tm="0">
                                          <p:val>
                                            <p:strVal val="#ppt_y+.1"/>
                                          </p:val>
                                        </p:tav>
                                        <p:tav tm="100000">
                                          <p:val>
                                            <p:strVal val="#ppt_y"/>
                                          </p:val>
                                        </p:tav>
                                      </p:tavLst>
                                    </p:anim>
                                  </p:childTnLst>
                                </p:cTn>
                              </p:par>
                              <p:par>
                                <p:cTn id="608" presetID="42" presetClass="entr" presetSubtype="0" fill="hold" grpId="0" nodeType="withEffect">
                                  <p:stCondLst>
                                    <p:cond delay="0"/>
                                  </p:stCondLst>
                                  <p:childTnLst>
                                    <p:set>
                                      <p:cBhvr>
                                        <p:cTn id="609" dur="1" fill="hold">
                                          <p:stCondLst>
                                            <p:cond delay="0"/>
                                          </p:stCondLst>
                                        </p:cTn>
                                        <p:tgtEl>
                                          <p:spTgt spid="243"/>
                                        </p:tgtEl>
                                        <p:attrNameLst>
                                          <p:attrName>style.visibility</p:attrName>
                                        </p:attrNameLst>
                                      </p:cBhvr>
                                      <p:to>
                                        <p:strVal val="visible"/>
                                      </p:to>
                                    </p:set>
                                    <p:animEffect transition="in" filter="fade">
                                      <p:cBhvr>
                                        <p:cTn id="610" dur="1000"/>
                                        <p:tgtEl>
                                          <p:spTgt spid="243"/>
                                        </p:tgtEl>
                                      </p:cBhvr>
                                    </p:animEffect>
                                    <p:anim calcmode="lin" valueType="num">
                                      <p:cBhvr>
                                        <p:cTn id="611" dur="1000" fill="hold"/>
                                        <p:tgtEl>
                                          <p:spTgt spid="243"/>
                                        </p:tgtEl>
                                        <p:attrNameLst>
                                          <p:attrName>ppt_x</p:attrName>
                                        </p:attrNameLst>
                                      </p:cBhvr>
                                      <p:tavLst>
                                        <p:tav tm="0">
                                          <p:val>
                                            <p:strVal val="#ppt_x"/>
                                          </p:val>
                                        </p:tav>
                                        <p:tav tm="100000">
                                          <p:val>
                                            <p:strVal val="#ppt_x"/>
                                          </p:val>
                                        </p:tav>
                                      </p:tavLst>
                                    </p:anim>
                                    <p:anim calcmode="lin" valueType="num">
                                      <p:cBhvr>
                                        <p:cTn id="612" dur="1000" fill="hold"/>
                                        <p:tgtEl>
                                          <p:spTgt spid="243"/>
                                        </p:tgtEl>
                                        <p:attrNameLst>
                                          <p:attrName>ppt_y</p:attrName>
                                        </p:attrNameLst>
                                      </p:cBhvr>
                                      <p:tavLst>
                                        <p:tav tm="0">
                                          <p:val>
                                            <p:strVal val="#ppt_y+.1"/>
                                          </p:val>
                                        </p:tav>
                                        <p:tav tm="100000">
                                          <p:val>
                                            <p:strVal val="#ppt_y"/>
                                          </p:val>
                                        </p:tav>
                                      </p:tavLst>
                                    </p:anim>
                                  </p:childTnLst>
                                </p:cTn>
                              </p:par>
                              <p:par>
                                <p:cTn id="613" presetID="42" presetClass="entr" presetSubtype="0" fill="hold" grpId="0" nodeType="withEffect">
                                  <p:stCondLst>
                                    <p:cond delay="0"/>
                                  </p:stCondLst>
                                  <p:childTnLst>
                                    <p:set>
                                      <p:cBhvr>
                                        <p:cTn id="614" dur="1" fill="hold">
                                          <p:stCondLst>
                                            <p:cond delay="0"/>
                                          </p:stCondLst>
                                        </p:cTn>
                                        <p:tgtEl>
                                          <p:spTgt spid="244"/>
                                        </p:tgtEl>
                                        <p:attrNameLst>
                                          <p:attrName>style.visibility</p:attrName>
                                        </p:attrNameLst>
                                      </p:cBhvr>
                                      <p:to>
                                        <p:strVal val="visible"/>
                                      </p:to>
                                    </p:set>
                                    <p:animEffect transition="in" filter="fade">
                                      <p:cBhvr>
                                        <p:cTn id="615" dur="1000"/>
                                        <p:tgtEl>
                                          <p:spTgt spid="244"/>
                                        </p:tgtEl>
                                      </p:cBhvr>
                                    </p:animEffect>
                                    <p:anim calcmode="lin" valueType="num">
                                      <p:cBhvr>
                                        <p:cTn id="616" dur="1000" fill="hold"/>
                                        <p:tgtEl>
                                          <p:spTgt spid="244"/>
                                        </p:tgtEl>
                                        <p:attrNameLst>
                                          <p:attrName>ppt_x</p:attrName>
                                        </p:attrNameLst>
                                      </p:cBhvr>
                                      <p:tavLst>
                                        <p:tav tm="0">
                                          <p:val>
                                            <p:strVal val="#ppt_x"/>
                                          </p:val>
                                        </p:tav>
                                        <p:tav tm="100000">
                                          <p:val>
                                            <p:strVal val="#ppt_x"/>
                                          </p:val>
                                        </p:tav>
                                      </p:tavLst>
                                    </p:anim>
                                    <p:anim calcmode="lin" valueType="num">
                                      <p:cBhvr>
                                        <p:cTn id="617" dur="1000" fill="hold"/>
                                        <p:tgtEl>
                                          <p:spTgt spid="244"/>
                                        </p:tgtEl>
                                        <p:attrNameLst>
                                          <p:attrName>ppt_y</p:attrName>
                                        </p:attrNameLst>
                                      </p:cBhvr>
                                      <p:tavLst>
                                        <p:tav tm="0">
                                          <p:val>
                                            <p:strVal val="#ppt_y+.1"/>
                                          </p:val>
                                        </p:tav>
                                        <p:tav tm="100000">
                                          <p:val>
                                            <p:strVal val="#ppt_y"/>
                                          </p:val>
                                        </p:tav>
                                      </p:tavLst>
                                    </p:anim>
                                  </p:childTnLst>
                                </p:cTn>
                              </p:par>
                              <p:par>
                                <p:cTn id="618" presetID="42" presetClass="entr" presetSubtype="0" fill="hold" grpId="0" nodeType="withEffect">
                                  <p:stCondLst>
                                    <p:cond delay="0"/>
                                  </p:stCondLst>
                                  <p:childTnLst>
                                    <p:set>
                                      <p:cBhvr>
                                        <p:cTn id="619" dur="1" fill="hold">
                                          <p:stCondLst>
                                            <p:cond delay="0"/>
                                          </p:stCondLst>
                                        </p:cTn>
                                        <p:tgtEl>
                                          <p:spTgt spid="245"/>
                                        </p:tgtEl>
                                        <p:attrNameLst>
                                          <p:attrName>style.visibility</p:attrName>
                                        </p:attrNameLst>
                                      </p:cBhvr>
                                      <p:to>
                                        <p:strVal val="visible"/>
                                      </p:to>
                                    </p:set>
                                    <p:animEffect transition="in" filter="fade">
                                      <p:cBhvr>
                                        <p:cTn id="620" dur="1000"/>
                                        <p:tgtEl>
                                          <p:spTgt spid="245"/>
                                        </p:tgtEl>
                                      </p:cBhvr>
                                    </p:animEffect>
                                    <p:anim calcmode="lin" valueType="num">
                                      <p:cBhvr>
                                        <p:cTn id="621" dur="1000" fill="hold"/>
                                        <p:tgtEl>
                                          <p:spTgt spid="245"/>
                                        </p:tgtEl>
                                        <p:attrNameLst>
                                          <p:attrName>ppt_x</p:attrName>
                                        </p:attrNameLst>
                                      </p:cBhvr>
                                      <p:tavLst>
                                        <p:tav tm="0">
                                          <p:val>
                                            <p:strVal val="#ppt_x"/>
                                          </p:val>
                                        </p:tav>
                                        <p:tav tm="100000">
                                          <p:val>
                                            <p:strVal val="#ppt_x"/>
                                          </p:val>
                                        </p:tav>
                                      </p:tavLst>
                                    </p:anim>
                                    <p:anim calcmode="lin" valueType="num">
                                      <p:cBhvr>
                                        <p:cTn id="622" dur="1000" fill="hold"/>
                                        <p:tgtEl>
                                          <p:spTgt spid="245"/>
                                        </p:tgtEl>
                                        <p:attrNameLst>
                                          <p:attrName>ppt_y</p:attrName>
                                        </p:attrNameLst>
                                      </p:cBhvr>
                                      <p:tavLst>
                                        <p:tav tm="0">
                                          <p:val>
                                            <p:strVal val="#ppt_y+.1"/>
                                          </p:val>
                                        </p:tav>
                                        <p:tav tm="100000">
                                          <p:val>
                                            <p:strVal val="#ppt_y"/>
                                          </p:val>
                                        </p:tav>
                                      </p:tavLst>
                                    </p:anim>
                                  </p:childTnLst>
                                </p:cTn>
                              </p:par>
                              <p:par>
                                <p:cTn id="623" presetID="42" presetClass="entr" presetSubtype="0" fill="hold" grpId="0" nodeType="withEffect">
                                  <p:stCondLst>
                                    <p:cond delay="0"/>
                                  </p:stCondLst>
                                  <p:childTnLst>
                                    <p:set>
                                      <p:cBhvr>
                                        <p:cTn id="624" dur="1" fill="hold">
                                          <p:stCondLst>
                                            <p:cond delay="0"/>
                                          </p:stCondLst>
                                        </p:cTn>
                                        <p:tgtEl>
                                          <p:spTgt spid="246"/>
                                        </p:tgtEl>
                                        <p:attrNameLst>
                                          <p:attrName>style.visibility</p:attrName>
                                        </p:attrNameLst>
                                      </p:cBhvr>
                                      <p:to>
                                        <p:strVal val="visible"/>
                                      </p:to>
                                    </p:set>
                                    <p:animEffect transition="in" filter="fade">
                                      <p:cBhvr>
                                        <p:cTn id="625" dur="1000"/>
                                        <p:tgtEl>
                                          <p:spTgt spid="246"/>
                                        </p:tgtEl>
                                      </p:cBhvr>
                                    </p:animEffect>
                                    <p:anim calcmode="lin" valueType="num">
                                      <p:cBhvr>
                                        <p:cTn id="626" dur="1000" fill="hold"/>
                                        <p:tgtEl>
                                          <p:spTgt spid="246"/>
                                        </p:tgtEl>
                                        <p:attrNameLst>
                                          <p:attrName>ppt_x</p:attrName>
                                        </p:attrNameLst>
                                      </p:cBhvr>
                                      <p:tavLst>
                                        <p:tav tm="0">
                                          <p:val>
                                            <p:strVal val="#ppt_x"/>
                                          </p:val>
                                        </p:tav>
                                        <p:tav tm="100000">
                                          <p:val>
                                            <p:strVal val="#ppt_x"/>
                                          </p:val>
                                        </p:tav>
                                      </p:tavLst>
                                    </p:anim>
                                    <p:anim calcmode="lin" valueType="num">
                                      <p:cBhvr>
                                        <p:cTn id="627" dur="1000" fill="hold"/>
                                        <p:tgtEl>
                                          <p:spTgt spid="246"/>
                                        </p:tgtEl>
                                        <p:attrNameLst>
                                          <p:attrName>ppt_y</p:attrName>
                                        </p:attrNameLst>
                                      </p:cBhvr>
                                      <p:tavLst>
                                        <p:tav tm="0">
                                          <p:val>
                                            <p:strVal val="#ppt_y+.1"/>
                                          </p:val>
                                        </p:tav>
                                        <p:tav tm="100000">
                                          <p:val>
                                            <p:strVal val="#ppt_y"/>
                                          </p:val>
                                        </p:tav>
                                      </p:tavLst>
                                    </p:anim>
                                  </p:childTnLst>
                                </p:cTn>
                              </p:par>
                              <p:par>
                                <p:cTn id="628" presetID="42" presetClass="entr" presetSubtype="0" fill="hold" grpId="0" nodeType="withEffect">
                                  <p:stCondLst>
                                    <p:cond delay="0"/>
                                  </p:stCondLst>
                                  <p:childTnLst>
                                    <p:set>
                                      <p:cBhvr>
                                        <p:cTn id="629" dur="1" fill="hold">
                                          <p:stCondLst>
                                            <p:cond delay="0"/>
                                          </p:stCondLst>
                                        </p:cTn>
                                        <p:tgtEl>
                                          <p:spTgt spid="247"/>
                                        </p:tgtEl>
                                        <p:attrNameLst>
                                          <p:attrName>style.visibility</p:attrName>
                                        </p:attrNameLst>
                                      </p:cBhvr>
                                      <p:to>
                                        <p:strVal val="visible"/>
                                      </p:to>
                                    </p:set>
                                    <p:animEffect transition="in" filter="fade">
                                      <p:cBhvr>
                                        <p:cTn id="630" dur="1000"/>
                                        <p:tgtEl>
                                          <p:spTgt spid="247"/>
                                        </p:tgtEl>
                                      </p:cBhvr>
                                    </p:animEffect>
                                    <p:anim calcmode="lin" valueType="num">
                                      <p:cBhvr>
                                        <p:cTn id="631" dur="1000" fill="hold"/>
                                        <p:tgtEl>
                                          <p:spTgt spid="247"/>
                                        </p:tgtEl>
                                        <p:attrNameLst>
                                          <p:attrName>ppt_x</p:attrName>
                                        </p:attrNameLst>
                                      </p:cBhvr>
                                      <p:tavLst>
                                        <p:tav tm="0">
                                          <p:val>
                                            <p:strVal val="#ppt_x"/>
                                          </p:val>
                                        </p:tav>
                                        <p:tav tm="100000">
                                          <p:val>
                                            <p:strVal val="#ppt_x"/>
                                          </p:val>
                                        </p:tav>
                                      </p:tavLst>
                                    </p:anim>
                                    <p:anim calcmode="lin" valueType="num">
                                      <p:cBhvr>
                                        <p:cTn id="632" dur="1000" fill="hold"/>
                                        <p:tgtEl>
                                          <p:spTgt spid="247"/>
                                        </p:tgtEl>
                                        <p:attrNameLst>
                                          <p:attrName>ppt_y</p:attrName>
                                        </p:attrNameLst>
                                      </p:cBhvr>
                                      <p:tavLst>
                                        <p:tav tm="0">
                                          <p:val>
                                            <p:strVal val="#ppt_y+.1"/>
                                          </p:val>
                                        </p:tav>
                                        <p:tav tm="100000">
                                          <p:val>
                                            <p:strVal val="#ppt_y"/>
                                          </p:val>
                                        </p:tav>
                                      </p:tavLst>
                                    </p:anim>
                                  </p:childTnLst>
                                </p:cTn>
                              </p:par>
                              <p:par>
                                <p:cTn id="633" presetID="42" presetClass="entr" presetSubtype="0" fill="hold" grpId="0" nodeType="withEffect">
                                  <p:stCondLst>
                                    <p:cond delay="0"/>
                                  </p:stCondLst>
                                  <p:childTnLst>
                                    <p:set>
                                      <p:cBhvr>
                                        <p:cTn id="634" dur="1" fill="hold">
                                          <p:stCondLst>
                                            <p:cond delay="0"/>
                                          </p:stCondLst>
                                        </p:cTn>
                                        <p:tgtEl>
                                          <p:spTgt spid="248"/>
                                        </p:tgtEl>
                                        <p:attrNameLst>
                                          <p:attrName>style.visibility</p:attrName>
                                        </p:attrNameLst>
                                      </p:cBhvr>
                                      <p:to>
                                        <p:strVal val="visible"/>
                                      </p:to>
                                    </p:set>
                                    <p:animEffect transition="in" filter="fade">
                                      <p:cBhvr>
                                        <p:cTn id="635" dur="1000"/>
                                        <p:tgtEl>
                                          <p:spTgt spid="248"/>
                                        </p:tgtEl>
                                      </p:cBhvr>
                                    </p:animEffect>
                                    <p:anim calcmode="lin" valueType="num">
                                      <p:cBhvr>
                                        <p:cTn id="636" dur="1000" fill="hold"/>
                                        <p:tgtEl>
                                          <p:spTgt spid="248"/>
                                        </p:tgtEl>
                                        <p:attrNameLst>
                                          <p:attrName>ppt_x</p:attrName>
                                        </p:attrNameLst>
                                      </p:cBhvr>
                                      <p:tavLst>
                                        <p:tav tm="0">
                                          <p:val>
                                            <p:strVal val="#ppt_x"/>
                                          </p:val>
                                        </p:tav>
                                        <p:tav tm="100000">
                                          <p:val>
                                            <p:strVal val="#ppt_x"/>
                                          </p:val>
                                        </p:tav>
                                      </p:tavLst>
                                    </p:anim>
                                    <p:anim calcmode="lin" valueType="num">
                                      <p:cBhvr>
                                        <p:cTn id="637" dur="1000" fill="hold"/>
                                        <p:tgtEl>
                                          <p:spTgt spid="248"/>
                                        </p:tgtEl>
                                        <p:attrNameLst>
                                          <p:attrName>ppt_y</p:attrName>
                                        </p:attrNameLst>
                                      </p:cBhvr>
                                      <p:tavLst>
                                        <p:tav tm="0">
                                          <p:val>
                                            <p:strVal val="#ppt_y+.1"/>
                                          </p:val>
                                        </p:tav>
                                        <p:tav tm="100000">
                                          <p:val>
                                            <p:strVal val="#ppt_y"/>
                                          </p:val>
                                        </p:tav>
                                      </p:tavLst>
                                    </p:anim>
                                  </p:childTnLst>
                                </p:cTn>
                              </p:par>
                              <p:par>
                                <p:cTn id="638" presetID="42" presetClass="entr" presetSubtype="0" fill="hold" grpId="0" nodeType="withEffect">
                                  <p:stCondLst>
                                    <p:cond delay="0"/>
                                  </p:stCondLst>
                                  <p:childTnLst>
                                    <p:set>
                                      <p:cBhvr>
                                        <p:cTn id="639" dur="1" fill="hold">
                                          <p:stCondLst>
                                            <p:cond delay="0"/>
                                          </p:stCondLst>
                                        </p:cTn>
                                        <p:tgtEl>
                                          <p:spTgt spid="249"/>
                                        </p:tgtEl>
                                        <p:attrNameLst>
                                          <p:attrName>style.visibility</p:attrName>
                                        </p:attrNameLst>
                                      </p:cBhvr>
                                      <p:to>
                                        <p:strVal val="visible"/>
                                      </p:to>
                                    </p:set>
                                    <p:animEffect transition="in" filter="fade">
                                      <p:cBhvr>
                                        <p:cTn id="640" dur="1000"/>
                                        <p:tgtEl>
                                          <p:spTgt spid="249"/>
                                        </p:tgtEl>
                                      </p:cBhvr>
                                    </p:animEffect>
                                    <p:anim calcmode="lin" valueType="num">
                                      <p:cBhvr>
                                        <p:cTn id="641" dur="1000" fill="hold"/>
                                        <p:tgtEl>
                                          <p:spTgt spid="249"/>
                                        </p:tgtEl>
                                        <p:attrNameLst>
                                          <p:attrName>ppt_x</p:attrName>
                                        </p:attrNameLst>
                                      </p:cBhvr>
                                      <p:tavLst>
                                        <p:tav tm="0">
                                          <p:val>
                                            <p:strVal val="#ppt_x"/>
                                          </p:val>
                                        </p:tav>
                                        <p:tav tm="100000">
                                          <p:val>
                                            <p:strVal val="#ppt_x"/>
                                          </p:val>
                                        </p:tav>
                                      </p:tavLst>
                                    </p:anim>
                                    <p:anim calcmode="lin" valueType="num">
                                      <p:cBhvr>
                                        <p:cTn id="642" dur="1000" fill="hold"/>
                                        <p:tgtEl>
                                          <p:spTgt spid="249"/>
                                        </p:tgtEl>
                                        <p:attrNameLst>
                                          <p:attrName>ppt_y</p:attrName>
                                        </p:attrNameLst>
                                      </p:cBhvr>
                                      <p:tavLst>
                                        <p:tav tm="0">
                                          <p:val>
                                            <p:strVal val="#ppt_y+.1"/>
                                          </p:val>
                                        </p:tav>
                                        <p:tav tm="100000">
                                          <p:val>
                                            <p:strVal val="#ppt_y"/>
                                          </p:val>
                                        </p:tav>
                                      </p:tavLst>
                                    </p:anim>
                                  </p:childTnLst>
                                </p:cTn>
                              </p:par>
                              <p:par>
                                <p:cTn id="643" presetID="42" presetClass="entr" presetSubtype="0" fill="hold" grpId="0" nodeType="withEffect">
                                  <p:stCondLst>
                                    <p:cond delay="0"/>
                                  </p:stCondLst>
                                  <p:childTnLst>
                                    <p:set>
                                      <p:cBhvr>
                                        <p:cTn id="644" dur="1" fill="hold">
                                          <p:stCondLst>
                                            <p:cond delay="0"/>
                                          </p:stCondLst>
                                        </p:cTn>
                                        <p:tgtEl>
                                          <p:spTgt spid="250"/>
                                        </p:tgtEl>
                                        <p:attrNameLst>
                                          <p:attrName>style.visibility</p:attrName>
                                        </p:attrNameLst>
                                      </p:cBhvr>
                                      <p:to>
                                        <p:strVal val="visible"/>
                                      </p:to>
                                    </p:set>
                                    <p:animEffect transition="in" filter="fade">
                                      <p:cBhvr>
                                        <p:cTn id="645" dur="1000"/>
                                        <p:tgtEl>
                                          <p:spTgt spid="250"/>
                                        </p:tgtEl>
                                      </p:cBhvr>
                                    </p:animEffect>
                                    <p:anim calcmode="lin" valueType="num">
                                      <p:cBhvr>
                                        <p:cTn id="646" dur="1000" fill="hold"/>
                                        <p:tgtEl>
                                          <p:spTgt spid="250"/>
                                        </p:tgtEl>
                                        <p:attrNameLst>
                                          <p:attrName>ppt_x</p:attrName>
                                        </p:attrNameLst>
                                      </p:cBhvr>
                                      <p:tavLst>
                                        <p:tav tm="0">
                                          <p:val>
                                            <p:strVal val="#ppt_x"/>
                                          </p:val>
                                        </p:tav>
                                        <p:tav tm="100000">
                                          <p:val>
                                            <p:strVal val="#ppt_x"/>
                                          </p:val>
                                        </p:tav>
                                      </p:tavLst>
                                    </p:anim>
                                    <p:anim calcmode="lin" valueType="num">
                                      <p:cBhvr>
                                        <p:cTn id="647" dur="1000" fill="hold"/>
                                        <p:tgtEl>
                                          <p:spTgt spid="250"/>
                                        </p:tgtEl>
                                        <p:attrNameLst>
                                          <p:attrName>ppt_y</p:attrName>
                                        </p:attrNameLst>
                                      </p:cBhvr>
                                      <p:tavLst>
                                        <p:tav tm="0">
                                          <p:val>
                                            <p:strVal val="#ppt_y+.1"/>
                                          </p:val>
                                        </p:tav>
                                        <p:tav tm="100000">
                                          <p:val>
                                            <p:strVal val="#ppt_y"/>
                                          </p:val>
                                        </p:tav>
                                      </p:tavLst>
                                    </p:anim>
                                  </p:childTnLst>
                                </p:cTn>
                              </p:par>
                              <p:par>
                                <p:cTn id="648" presetID="42" presetClass="entr" presetSubtype="0" fill="hold" grpId="0" nodeType="withEffect">
                                  <p:stCondLst>
                                    <p:cond delay="0"/>
                                  </p:stCondLst>
                                  <p:childTnLst>
                                    <p:set>
                                      <p:cBhvr>
                                        <p:cTn id="649" dur="1" fill="hold">
                                          <p:stCondLst>
                                            <p:cond delay="0"/>
                                          </p:stCondLst>
                                        </p:cTn>
                                        <p:tgtEl>
                                          <p:spTgt spid="251"/>
                                        </p:tgtEl>
                                        <p:attrNameLst>
                                          <p:attrName>style.visibility</p:attrName>
                                        </p:attrNameLst>
                                      </p:cBhvr>
                                      <p:to>
                                        <p:strVal val="visible"/>
                                      </p:to>
                                    </p:set>
                                    <p:animEffect transition="in" filter="fade">
                                      <p:cBhvr>
                                        <p:cTn id="650" dur="1000"/>
                                        <p:tgtEl>
                                          <p:spTgt spid="251"/>
                                        </p:tgtEl>
                                      </p:cBhvr>
                                    </p:animEffect>
                                    <p:anim calcmode="lin" valueType="num">
                                      <p:cBhvr>
                                        <p:cTn id="651" dur="1000" fill="hold"/>
                                        <p:tgtEl>
                                          <p:spTgt spid="251"/>
                                        </p:tgtEl>
                                        <p:attrNameLst>
                                          <p:attrName>ppt_x</p:attrName>
                                        </p:attrNameLst>
                                      </p:cBhvr>
                                      <p:tavLst>
                                        <p:tav tm="0">
                                          <p:val>
                                            <p:strVal val="#ppt_x"/>
                                          </p:val>
                                        </p:tav>
                                        <p:tav tm="100000">
                                          <p:val>
                                            <p:strVal val="#ppt_x"/>
                                          </p:val>
                                        </p:tav>
                                      </p:tavLst>
                                    </p:anim>
                                    <p:anim calcmode="lin" valueType="num">
                                      <p:cBhvr>
                                        <p:cTn id="652" dur="1000" fill="hold"/>
                                        <p:tgtEl>
                                          <p:spTgt spid="251"/>
                                        </p:tgtEl>
                                        <p:attrNameLst>
                                          <p:attrName>ppt_y</p:attrName>
                                        </p:attrNameLst>
                                      </p:cBhvr>
                                      <p:tavLst>
                                        <p:tav tm="0">
                                          <p:val>
                                            <p:strVal val="#ppt_y+.1"/>
                                          </p:val>
                                        </p:tav>
                                        <p:tav tm="100000">
                                          <p:val>
                                            <p:strVal val="#ppt_y"/>
                                          </p:val>
                                        </p:tav>
                                      </p:tavLst>
                                    </p:anim>
                                  </p:childTnLst>
                                </p:cTn>
                              </p:par>
                              <p:par>
                                <p:cTn id="653" presetID="42" presetClass="entr" presetSubtype="0" fill="hold" grpId="0" nodeType="withEffect">
                                  <p:stCondLst>
                                    <p:cond delay="0"/>
                                  </p:stCondLst>
                                  <p:childTnLst>
                                    <p:set>
                                      <p:cBhvr>
                                        <p:cTn id="654" dur="1" fill="hold">
                                          <p:stCondLst>
                                            <p:cond delay="0"/>
                                          </p:stCondLst>
                                        </p:cTn>
                                        <p:tgtEl>
                                          <p:spTgt spid="252"/>
                                        </p:tgtEl>
                                        <p:attrNameLst>
                                          <p:attrName>style.visibility</p:attrName>
                                        </p:attrNameLst>
                                      </p:cBhvr>
                                      <p:to>
                                        <p:strVal val="visible"/>
                                      </p:to>
                                    </p:set>
                                    <p:animEffect transition="in" filter="fade">
                                      <p:cBhvr>
                                        <p:cTn id="655" dur="1000"/>
                                        <p:tgtEl>
                                          <p:spTgt spid="252"/>
                                        </p:tgtEl>
                                      </p:cBhvr>
                                    </p:animEffect>
                                    <p:anim calcmode="lin" valueType="num">
                                      <p:cBhvr>
                                        <p:cTn id="656" dur="1000" fill="hold"/>
                                        <p:tgtEl>
                                          <p:spTgt spid="252"/>
                                        </p:tgtEl>
                                        <p:attrNameLst>
                                          <p:attrName>ppt_x</p:attrName>
                                        </p:attrNameLst>
                                      </p:cBhvr>
                                      <p:tavLst>
                                        <p:tav tm="0">
                                          <p:val>
                                            <p:strVal val="#ppt_x"/>
                                          </p:val>
                                        </p:tav>
                                        <p:tav tm="100000">
                                          <p:val>
                                            <p:strVal val="#ppt_x"/>
                                          </p:val>
                                        </p:tav>
                                      </p:tavLst>
                                    </p:anim>
                                    <p:anim calcmode="lin" valueType="num">
                                      <p:cBhvr>
                                        <p:cTn id="657" dur="1000" fill="hold"/>
                                        <p:tgtEl>
                                          <p:spTgt spid="252"/>
                                        </p:tgtEl>
                                        <p:attrNameLst>
                                          <p:attrName>ppt_y</p:attrName>
                                        </p:attrNameLst>
                                      </p:cBhvr>
                                      <p:tavLst>
                                        <p:tav tm="0">
                                          <p:val>
                                            <p:strVal val="#ppt_y+.1"/>
                                          </p:val>
                                        </p:tav>
                                        <p:tav tm="100000">
                                          <p:val>
                                            <p:strVal val="#ppt_y"/>
                                          </p:val>
                                        </p:tav>
                                      </p:tavLst>
                                    </p:anim>
                                  </p:childTnLst>
                                </p:cTn>
                              </p:par>
                              <p:par>
                                <p:cTn id="658" presetID="42" presetClass="entr" presetSubtype="0" fill="hold" grpId="0" nodeType="withEffect">
                                  <p:stCondLst>
                                    <p:cond delay="0"/>
                                  </p:stCondLst>
                                  <p:childTnLst>
                                    <p:set>
                                      <p:cBhvr>
                                        <p:cTn id="659" dur="1" fill="hold">
                                          <p:stCondLst>
                                            <p:cond delay="0"/>
                                          </p:stCondLst>
                                        </p:cTn>
                                        <p:tgtEl>
                                          <p:spTgt spid="253"/>
                                        </p:tgtEl>
                                        <p:attrNameLst>
                                          <p:attrName>style.visibility</p:attrName>
                                        </p:attrNameLst>
                                      </p:cBhvr>
                                      <p:to>
                                        <p:strVal val="visible"/>
                                      </p:to>
                                    </p:set>
                                    <p:animEffect transition="in" filter="fade">
                                      <p:cBhvr>
                                        <p:cTn id="660" dur="1000"/>
                                        <p:tgtEl>
                                          <p:spTgt spid="253"/>
                                        </p:tgtEl>
                                      </p:cBhvr>
                                    </p:animEffect>
                                    <p:anim calcmode="lin" valueType="num">
                                      <p:cBhvr>
                                        <p:cTn id="661" dur="1000" fill="hold"/>
                                        <p:tgtEl>
                                          <p:spTgt spid="253"/>
                                        </p:tgtEl>
                                        <p:attrNameLst>
                                          <p:attrName>ppt_x</p:attrName>
                                        </p:attrNameLst>
                                      </p:cBhvr>
                                      <p:tavLst>
                                        <p:tav tm="0">
                                          <p:val>
                                            <p:strVal val="#ppt_x"/>
                                          </p:val>
                                        </p:tav>
                                        <p:tav tm="100000">
                                          <p:val>
                                            <p:strVal val="#ppt_x"/>
                                          </p:val>
                                        </p:tav>
                                      </p:tavLst>
                                    </p:anim>
                                    <p:anim calcmode="lin" valueType="num">
                                      <p:cBhvr>
                                        <p:cTn id="662" dur="1000" fill="hold"/>
                                        <p:tgtEl>
                                          <p:spTgt spid="253"/>
                                        </p:tgtEl>
                                        <p:attrNameLst>
                                          <p:attrName>ppt_y</p:attrName>
                                        </p:attrNameLst>
                                      </p:cBhvr>
                                      <p:tavLst>
                                        <p:tav tm="0">
                                          <p:val>
                                            <p:strVal val="#ppt_y+.1"/>
                                          </p:val>
                                        </p:tav>
                                        <p:tav tm="100000">
                                          <p:val>
                                            <p:strVal val="#ppt_y"/>
                                          </p:val>
                                        </p:tav>
                                      </p:tavLst>
                                    </p:anim>
                                  </p:childTnLst>
                                </p:cTn>
                              </p:par>
                              <p:par>
                                <p:cTn id="663" presetID="42" presetClass="entr" presetSubtype="0" fill="hold" grpId="0" nodeType="withEffect">
                                  <p:stCondLst>
                                    <p:cond delay="0"/>
                                  </p:stCondLst>
                                  <p:childTnLst>
                                    <p:set>
                                      <p:cBhvr>
                                        <p:cTn id="664" dur="1" fill="hold">
                                          <p:stCondLst>
                                            <p:cond delay="0"/>
                                          </p:stCondLst>
                                        </p:cTn>
                                        <p:tgtEl>
                                          <p:spTgt spid="254"/>
                                        </p:tgtEl>
                                        <p:attrNameLst>
                                          <p:attrName>style.visibility</p:attrName>
                                        </p:attrNameLst>
                                      </p:cBhvr>
                                      <p:to>
                                        <p:strVal val="visible"/>
                                      </p:to>
                                    </p:set>
                                    <p:animEffect transition="in" filter="fade">
                                      <p:cBhvr>
                                        <p:cTn id="665" dur="1000"/>
                                        <p:tgtEl>
                                          <p:spTgt spid="254"/>
                                        </p:tgtEl>
                                      </p:cBhvr>
                                    </p:animEffect>
                                    <p:anim calcmode="lin" valueType="num">
                                      <p:cBhvr>
                                        <p:cTn id="666" dur="1000" fill="hold"/>
                                        <p:tgtEl>
                                          <p:spTgt spid="254"/>
                                        </p:tgtEl>
                                        <p:attrNameLst>
                                          <p:attrName>ppt_x</p:attrName>
                                        </p:attrNameLst>
                                      </p:cBhvr>
                                      <p:tavLst>
                                        <p:tav tm="0">
                                          <p:val>
                                            <p:strVal val="#ppt_x"/>
                                          </p:val>
                                        </p:tav>
                                        <p:tav tm="100000">
                                          <p:val>
                                            <p:strVal val="#ppt_x"/>
                                          </p:val>
                                        </p:tav>
                                      </p:tavLst>
                                    </p:anim>
                                    <p:anim calcmode="lin" valueType="num">
                                      <p:cBhvr>
                                        <p:cTn id="667" dur="1000" fill="hold"/>
                                        <p:tgtEl>
                                          <p:spTgt spid="254"/>
                                        </p:tgtEl>
                                        <p:attrNameLst>
                                          <p:attrName>ppt_y</p:attrName>
                                        </p:attrNameLst>
                                      </p:cBhvr>
                                      <p:tavLst>
                                        <p:tav tm="0">
                                          <p:val>
                                            <p:strVal val="#ppt_y+.1"/>
                                          </p:val>
                                        </p:tav>
                                        <p:tav tm="100000">
                                          <p:val>
                                            <p:strVal val="#ppt_y"/>
                                          </p:val>
                                        </p:tav>
                                      </p:tavLst>
                                    </p:anim>
                                  </p:childTnLst>
                                </p:cTn>
                              </p:par>
                              <p:par>
                                <p:cTn id="668" presetID="42" presetClass="entr" presetSubtype="0" fill="hold" grpId="0" nodeType="withEffect">
                                  <p:stCondLst>
                                    <p:cond delay="0"/>
                                  </p:stCondLst>
                                  <p:childTnLst>
                                    <p:set>
                                      <p:cBhvr>
                                        <p:cTn id="669" dur="1" fill="hold">
                                          <p:stCondLst>
                                            <p:cond delay="0"/>
                                          </p:stCondLst>
                                        </p:cTn>
                                        <p:tgtEl>
                                          <p:spTgt spid="255"/>
                                        </p:tgtEl>
                                        <p:attrNameLst>
                                          <p:attrName>style.visibility</p:attrName>
                                        </p:attrNameLst>
                                      </p:cBhvr>
                                      <p:to>
                                        <p:strVal val="visible"/>
                                      </p:to>
                                    </p:set>
                                    <p:animEffect transition="in" filter="fade">
                                      <p:cBhvr>
                                        <p:cTn id="670" dur="1000"/>
                                        <p:tgtEl>
                                          <p:spTgt spid="255"/>
                                        </p:tgtEl>
                                      </p:cBhvr>
                                    </p:animEffect>
                                    <p:anim calcmode="lin" valueType="num">
                                      <p:cBhvr>
                                        <p:cTn id="671" dur="1000" fill="hold"/>
                                        <p:tgtEl>
                                          <p:spTgt spid="255"/>
                                        </p:tgtEl>
                                        <p:attrNameLst>
                                          <p:attrName>ppt_x</p:attrName>
                                        </p:attrNameLst>
                                      </p:cBhvr>
                                      <p:tavLst>
                                        <p:tav tm="0">
                                          <p:val>
                                            <p:strVal val="#ppt_x"/>
                                          </p:val>
                                        </p:tav>
                                        <p:tav tm="100000">
                                          <p:val>
                                            <p:strVal val="#ppt_x"/>
                                          </p:val>
                                        </p:tav>
                                      </p:tavLst>
                                    </p:anim>
                                    <p:anim calcmode="lin" valueType="num">
                                      <p:cBhvr>
                                        <p:cTn id="672" dur="1000" fill="hold"/>
                                        <p:tgtEl>
                                          <p:spTgt spid="255"/>
                                        </p:tgtEl>
                                        <p:attrNameLst>
                                          <p:attrName>ppt_y</p:attrName>
                                        </p:attrNameLst>
                                      </p:cBhvr>
                                      <p:tavLst>
                                        <p:tav tm="0">
                                          <p:val>
                                            <p:strVal val="#ppt_y+.1"/>
                                          </p:val>
                                        </p:tav>
                                        <p:tav tm="100000">
                                          <p:val>
                                            <p:strVal val="#ppt_y"/>
                                          </p:val>
                                        </p:tav>
                                      </p:tavLst>
                                    </p:anim>
                                  </p:childTnLst>
                                </p:cTn>
                              </p:par>
                              <p:par>
                                <p:cTn id="673" presetID="42" presetClass="entr" presetSubtype="0" fill="hold" grpId="0" nodeType="withEffect">
                                  <p:stCondLst>
                                    <p:cond delay="0"/>
                                  </p:stCondLst>
                                  <p:childTnLst>
                                    <p:set>
                                      <p:cBhvr>
                                        <p:cTn id="674" dur="1" fill="hold">
                                          <p:stCondLst>
                                            <p:cond delay="0"/>
                                          </p:stCondLst>
                                        </p:cTn>
                                        <p:tgtEl>
                                          <p:spTgt spid="256"/>
                                        </p:tgtEl>
                                        <p:attrNameLst>
                                          <p:attrName>style.visibility</p:attrName>
                                        </p:attrNameLst>
                                      </p:cBhvr>
                                      <p:to>
                                        <p:strVal val="visible"/>
                                      </p:to>
                                    </p:set>
                                    <p:animEffect transition="in" filter="fade">
                                      <p:cBhvr>
                                        <p:cTn id="675" dur="1000"/>
                                        <p:tgtEl>
                                          <p:spTgt spid="256"/>
                                        </p:tgtEl>
                                      </p:cBhvr>
                                    </p:animEffect>
                                    <p:anim calcmode="lin" valueType="num">
                                      <p:cBhvr>
                                        <p:cTn id="676" dur="1000" fill="hold"/>
                                        <p:tgtEl>
                                          <p:spTgt spid="256"/>
                                        </p:tgtEl>
                                        <p:attrNameLst>
                                          <p:attrName>ppt_x</p:attrName>
                                        </p:attrNameLst>
                                      </p:cBhvr>
                                      <p:tavLst>
                                        <p:tav tm="0">
                                          <p:val>
                                            <p:strVal val="#ppt_x"/>
                                          </p:val>
                                        </p:tav>
                                        <p:tav tm="100000">
                                          <p:val>
                                            <p:strVal val="#ppt_x"/>
                                          </p:val>
                                        </p:tav>
                                      </p:tavLst>
                                    </p:anim>
                                    <p:anim calcmode="lin" valueType="num">
                                      <p:cBhvr>
                                        <p:cTn id="677" dur="1000" fill="hold"/>
                                        <p:tgtEl>
                                          <p:spTgt spid="256"/>
                                        </p:tgtEl>
                                        <p:attrNameLst>
                                          <p:attrName>ppt_y</p:attrName>
                                        </p:attrNameLst>
                                      </p:cBhvr>
                                      <p:tavLst>
                                        <p:tav tm="0">
                                          <p:val>
                                            <p:strVal val="#ppt_y+.1"/>
                                          </p:val>
                                        </p:tav>
                                        <p:tav tm="100000">
                                          <p:val>
                                            <p:strVal val="#ppt_y"/>
                                          </p:val>
                                        </p:tav>
                                      </p:tavLst>
                                    </p:anim>
                                  </p:childTnLst>
                                </p:cTn>
                              </p:par>
                              <p:par>
                                <p:cTn id="678" presetID="42" presetClass="entr" presetSubtype="0" fill="hold" grpId="0" nodeType="withEffect">
                                  <p:stCondLst>
                                    <p:cond delay="0"/>
                                  </p:stCondLst>
                                  <p:childTnLst>
                                    <p:set>
                                      <p:cBhvr>
                                        <p:cTn id="679" dur="1" fill="hold">
                                          <p:stCondLst>
                                            <p:cond delay="0"/>
                                          </p:stCondLst>
                                        </p:cTn>
                                        <p:tgtEl>
                                          <p:spTgt spid="257"/>
                                        </p:tgtEl>
                                        <p:attrNameLst>
                                          <p:attrName>style.visibility</p:attrName>
                                        </p:attrNameLst>
                                      </p:cBhvr>
                                      <p:to>
                                        <p:strVal val="visible"/>
                                      </p:to>
                                    </p:set>
                                    <p:animEffect transition="in" filter="fade">
                                      <p:cBhvr>
                                        <p:cTn id="680" dur="1000"/>
                                        <p:tgtEl>
                                          <p:spTgt spid="257"/>
                                        </p:tgtEl>
                                      </p:cBhvr>
                                    </p:animEffect>
                                    <p:anim calcmode="lin" valueType="num">
                                      <p:cBhvr>
                                        <p:cTn id="681" dur="1000" fill="hold"/>
                                        <p:tgtEl>
                                          <p:spTgt spid="257"/>
                                        </p:tgtEl>
                                        <p:attrNameLst>
                                          <p:attrName>ppt_x</p:attrName>
                                        </p:attrNameLst>
                                      </p:cBhvr>
                                      <p:tavLst>
                                        <p:tav tm="0">
                                          <p:val>
                                            <p:strVal val="#ppt_x"/>
                                          </p:val>
                                        </p:tav>
                                        <p:tav tm="100000">
                                          <p:val>
                                            <p:strVal val="#ppt_x"/>
                                          </p:val>
                                        </p:tav>
                                      </p:tavLst>
                                    </p:anim>
                                    <p:anim calcmode="lin" valueType="num">
                                      <p:cBhvr>
                                        <p:cTn id="682" dur="1000" fill="hold"/>
                                        <p:tgtEl>
                                          <p:spTgt spid="257"/>
                                        </p:tgtEl>
                                        <p:attrNameLst>
                                          <p:attrName>ppt_y</p:attrName>
                                        </p:attrNameLst>
                                      </p:cBhvr>
                                      <p:tavLst>
                                        <p:tav tm="0">
                                          <p:val>
                                            <p:strVal val="#ppt_y+.1"/>
                                          </p:val>
                                        </p:tav>
                                        <p:tav tm="100000">
                                          <p:val>
                                            <p:strVal val="#ppt_y"/>
                                          </p:val>
                                        </p:tav>
                                      </p:tavLst>
                                    </p:anim>
                                  </p:childTnLst>
                                </p:cTn>
                              </p:par>
                              <p:par>
                                <p:cTn id="683" presetID="42" presetClass="entr" presetSubtype="0" fill="hold" grpId="0" nodeType="withEffect">
                                  <p:stCondLst>
                                    <p:cond delay="0"/>
                                  </p:stCondLst>
                                  <p:childTnLst>
                                    <p:set>
                                      <p:cBhvr>
                                        <p:cTn id="684" dur="1" fill="hold">
                                          <p:stCondLst>
                                            <p:cond delay="0"/>
                                          </p:stCondLst>
                                        </p:cTn>
                                        <p:tgtEl>
                                          <p:spTgt spid="258"/>
                                        </p:tgtEl>
                                        <p:attrNameLst>
                                          <p:attrName>style.visibility</p:attrName>
                                        </p:attrNameLst>
                                      </p:cBhvr>
                                      <p:to>
                                        <p:strVal val="visible"/>
                                      </p:to>
                                    </p:set>
                                    <p:animEffect transition="in" filter="fade">
                                      <p:cBhvr>
                                        <p:cTn id="685" dur="1000"/>
                                        <p:tgtEl>
                                          <p:spTgt spid="258"/>
                                        </p:tgtEl>
                                      </p:cBhvr>
                                    </p:animEffect>
                                    <p:anim calcmode="lin" valueType="num">
                                      <p:cBhvr>
                                        <p:cTn id="686" dur="1000" fill="hold"/>
                                        <p:tgtEl>
                                          <p:spTgt spid="258"/>
                                        </p:tgtEl>
                                        <p:attrNameLst>
                                          <p:attrName>ppt_x</p:attrName>
                                        </p:attrNameLst>
                                      </p:cBhvr>
                                      <p:tavLst>
                                        <p:tav tm="0">
                                          <p:val>
                                            <p:strVal val="#ppt_x"/>
                                          </p:val>
                                        </p:tav>
                                        <p:tav tm="100000">
                                          <p:val>
                                            <p:strVal val="#ppt_x"/>
                                          </p:val>
                                        </p:tav>
                                      </p:tavLst>
                                    </p:anim>
                                    <p:anim calcmode="lin" valueType="num">
                                      <p:cBhvr>
                                        <p:cTn id="687" dur="1000" fill="hold"/>
                                        <p:tgtEl>
                                          <p:spTgt spid="258"/>
                                        </p:tgtEl>
                                        <p:attrNameLst>
                                          <p:attrName>ppt_y</p:attrName>
                                        </p:attrNameLst>
                                      </p:cBhvr>
                                      <p:tavLst>
                                        <p:tav tm="0">
                                          <p:val>
                                            <p:strVal val="#ppt_y+.1"/>
                                          </p:val>
                                        </p:tav>
                                        <p:tav tm="100000">
                                          <p:val>
                                            <p:strVal val="#ppt_y"/>
                                          </p:val>
                                        </p:tav>
                                      </p:tavLst>
                                    </p:anim>
                                  </p:childTnLst>
                                </p:cTn>
                              </p:par>
                              <p:par>
                                <p:cTn id="688" presetID="42" presetClass="entr" presetSubtype="0" fill="hold" grpId="0" nodeType="withEffect">
                                  <p:stCondLst>
                                    <p:cond delay="0"/>
                                  </p:stCondLst>
                                  <p:childTnLst>
                                    <p:set>
                                      <p:cBhvr>
                                        <p:cTn id="689" dur="1" fill="hold">
                                          <p:stCondLst>
                                            <p:cond delay="0"/>
                                          </p:stCondLst>
                                        </p:cTn>
                                        <p:tgtEl>
                                          <p:spTgt spid="259"/>
                                        </p:tgtEl>
                                        <p:attrNameLst>
                                          <p:attrName>style.visibility</p:attrName>
                                        </p:attrNameLst>
                                      </p:cBhvr>
                                      <p:to>
                                        <p:strVal val="visible"/>
                                      </p:to>
                                    </p:set>
                                    <p:animEffect transition="in" filter="fade">
                                      <p:cBhvr>
                                        <p:cTn id="690" dur="1000"/>
                                        <p:tgtEl>
                                          <p:spTgt spid="259"/>
                                        </p:tgtEl>
                                      </p:cBhvr>
                                    </p:animEffect>
                                    <p:anim calcmode="lin" valueType="num">
                                      <p:cBhvr>
                                        <p:cTn id="691" dur="1000" fill="hold"/>
                                        <p:tgtEl>
                                          <p:spTgt spid="259"/>
                                        </p:tgtEl>
                                        <p:attrNameLst>
                                          <p:attrName>ppt_x</p:attrName>
                                        </p:attrNameLst>
                                      </p:cBhvr>
                                      <p:tavLst>
                                        <p:tav tm="0">
                                          <p:val>
                                            <p:strVal val="#ppt_x"/>
                                          </p:val>
                                        </p:tav>
                                        <p:tav tm="100000">
                                          <p:val>
                                            <p:strVal val="#ppt_x"/>
                                          </p:val>
                                        </p:tav>
                                      </p:tavLst>
                                    </p:anim>
                                    <p:anim calcmode="lin" valueType="num">
                                      <p:cBhvr>
                                        <p:cTn id="692" dur="1000" fill="hold"/>
                                        <p:tgtEl>
                                          <p:spTgt spid="259"/>
                                        </p:tgtEl>
                                        <p:attrNameLst>
                                          <p:attrName>ppt_y</p:attrName>
                                        </p:attrNameLst>
                                      </p:cBhvr>
                                      <p:tavLst>
                                        <p:tav tm="0">
                                          <p:val>
                                            <p:strVal val="#ppt_y+.1"/>
                                          </p:val>
                                        </p:tav>
                                        <p:tav tm="100000">
                                          <p:val>
                                            <p:strVal val="#ppt_y"/>
                                          </p:val>
                                        </p:tav>
                                      </p:tavLst>
                                    </p:anim>
                                  </p:childTnLst>
                                </p:cTn>
                              </p:par>
                              <p:par>
                                <p:cTn id="693" presetID="42" presetClass="entr" presetSubtype="0" fill="hold" grpId="0" nodeType="withEffect">
                                  <p:stCondLst>
                                    <p:cond delay="0"/>
                                  </p:stCondLst>
                                  <p:childTnLst>
                                    <p:set>
                                      <p:cBhvr>
                                        <p:cTn id="694" dur="1" fill="hold">
                                          <p:stCondLst>
                                            <p:cond delay="0"/>
                                          </p:stCondLst>
                                        </p:cTn>
                                        <p:tgtEl>
                                          <p:spTgt spid="260"/>
                                        </p:tgtEl>
                                        <p:attrNameLst>
                                          <p:attrName>style.visibility</p:attrName>
                                        </p:attrNameLst>
                                      </p:cBhvr>
                                      <p:to>
                                        <p:strVal val="visible"/>
                                      </p:to>
                                    </p:set>
                                    <p:animEffect transition="in" filter="fade">
                                      <p:cBhvr>
                                        <p:cTn id="695" dur="1000"/>
                                        <p:tgtEl>
                                          <p:spTgt spid="260"/>
                                        </p:tgtEl>
                                      </p:cBhvr>
                                    </p:animEffect>
                                    <p:anim calcmode="lin" valueType="num">
                                      <p:cBhvr>
                                        <p:cTn id="696" dur="1000" fill="hold"/>
                                        <p:tgtEl>
                                          <p:spTgt spid="260"/>
                                        </p:tgtEl>
                                        <p:attrNameLst>
                                          <p:attrName>ppt_x</p:attrName>
                                        </p:attrNameLst>
                                      </p:cBhvr>
                                      <p:tavLst>
                                        <p:tav tm="0">
                                          <p:val>
                                            <p:strVal val="#ppt_x"/>
                                          </p:val>
                                        </p:tav>
                                        <p:tav tm="100000">
                                          <p:val>
                                            <p:strVal val="#ppt_x"/>
                                          </p:val>
                                        </p:tav>
                                      </p:tavLst>
                                    </p:anim>
                                    <p:anim calcmode="lin" valueType="num">
                                      <p:cBhvr>
                                        <p:cTn id="697" dur="1000" fill="hold"/>
                                        <p:tgtEl>
                                          <p:spTgt spid="260"/>
                                        </p:tgtEl>
                                        <p:attrNameLst>
                                          <p:attrName>ppt_y</p:attrName>
                                        </p:attrNameLst>
                                      </p:cBhvr>
                                      <p:tavLst>
                                        <p:tav tm="0">
                                          <p:val>
                                            <p:strVal val="#ppt_y+.1"/>
                                          </p:val>
                                        </p:tav>
                                        <p:tav tm="100000">
                                          <p:val>
                                            <p:strVal val="#ppt_y"/>
                                          </p:val>
                                        </p:tav>
                                      </p:tavLst>
                                    </p:anim>
                                  </p:childTnLst>
                                </p:cTn>
                              </p:par>
                              <p:par>
                                <p:cTn id="698" presetID="42" presetClass="entr" presetSubtype="0" fill="hold" grpId="0" nodeType="withEffect">
                                  <p:stCondLst>
                                    <p:cond delay="0"/>
                                  </p:stCondLst>
                                  <p:childTnLst>
                                    <p:set>
                                      <p:cBhvr>
                                        <p:cTn id="699" dur="1" fill="hold">
                                          <p:stCondLst>
                                            <p:cond delay="0"/>
                                          </p:stCondLst>
                                        </p:cTn>
                                        <p:tgtEl>
                                          <p:spTgt spid="261"/>
                                        </p:tgtEl>
                                        <p:attrNameLst>
                                          <p:attrName>style.visibility</p:attrName>
                                        </p:attrNameLst>
                                      </p:cBhvr>
                                      <p:to>
                                        <p:strVal val="visible"/>
                                      </p:to>
                                    </p:set>
                                    <p:animEffect transition="in" filter="fade">
                                      <p:cBhvr>
                                        <p:cTn id="700" dur="1000"/>
                                        <p:tgtEl>
                                          <p:spTgt spid="261"/>
                                        </p:tgtEl>
                                      </p:cBhvr>
                                    </p:animEffect>
                                    <p:anim calcmode="lin" valueType="num">
                                      <p:cBhvr>
                                        <p:cTn id="701" dur="1000" fill="hold"/>
                                        <p:tgtEl>
                                          <p:spTgt spid="261"/>
                                        </p:tgtEl>
                                        <p:attrNameLst>
                                          <p:attrName>ppt_x</p:attrName>
                                        </p:attrNameLst>
                                      </p:cBhvr>
                                      <p:tavLst>
                                        <p:tav tm="0">
                                          <p:val>
                                            <p:strVal val="#ppt_x"/>
                                          </p:val>
                                        </p:tav>
                                        <p:tav tm="100000">
                                          <p:val>
                                            <p:strVal val="#ppt_x"/>
                                          </p:val>
                                        </p:tav>
                                      </p:tavLst>
                                    </p:anim>
                                    <p:anim calcmode="lin" valueType="num">
                                      <p:cBhvr>
                                        <p:cTn id="702" dur="1000" fill="hold"/>
                                        <p:tgtEl>
                                          <p:spTgt spid="261"/>
                                        </p:tgtEl>
                                        <p:attrNameLst>
                                          <p:attrName>ppt_y</p:attrName>
                                        </p:attrNameLst>
                                      </p:cBhvr>
                                      <p:tavLst>
                                        <p:tav tm="0">
                                          <p:val>
                                            <p:strVal val="#ppt_y+.1"/>
                                          </p:val>
                                        </p:tav>
                                        <p:tav tm="100000">
                                          <p:val>
                                            <p:strVal val="#ppt_y"/>
                                          </p:val>
                                        </p:tav>
                                      </p:tavLst>
                                    </p:anim>
                                  </p:childTnLst>
                                </p:cTn>
                              </p:par>
                              <p:par>
                                <p:cTn id="703" presetID="42" presetClass="entr" presetSubtype="0" fill="hold" grpId="0" nodeType="withEffect">
                                  <p:stCondLst>
                                    <p:cond delay="0"/>
                                  </p:stCondLst>
                                  <p:childTnLst>
                                    <p:set>
                                      <p:cBhvr>
                                        <p:cTn id="704" dur="1" fill="hold">
                                          <p:stCondLst>
                                            <p:cond delay="0"/>
                                          </p:stCondLst>
                                        </p:cTn>
                                        <p:tgtEl>
                                          <p:spTgt spid="262"/>
                                        </p:tgtEl>
                                        <p:attrNameLst>
                                          <p:attrName>style.visibility</p:attrName>
                                        </p:attrNameLst>
                                      </p:cBhvr>
                                      <p:to>
                                        <p:strVal val="visible"/>
                                      </p:to>
                                    </p:set>
                                    <p:animEffect transition="in" filter="fade">
                                      <p:cBhvr>
                                        <p:cTn id="705" dur="1000"/>
                                        <p:tgtEl>
                                          <p:spTgt spid="262"/>
                                        </p:tgtEl>
                                      </p:cBhvr>
                                    </p:animEffect>
                                    <p:anim calcmode="lin" valueType="num">
                                      <p:cBhvr>
                                        <p:cTn id="706" dur="1000" fill="hold"/>
                                        <p:tgtEl>
                                          <p:spTgt spid="262"/>
                                        </p:tgtEl>
                                        <p:attrNameLst>
                                          <p:attrName>ppt_x</p:attrName>
                                        </p:attrNameLst>
                                      </p:cBhvr>
                                      <p:tavLst>
                                        <p:tav tm="0">
                                          <p:val>
                                            <p:strVal val="#ppt_x"/>
                                          </p:val>
                                        </p:tav>
                                        <p:tav tm="100000">
                                          <p:val>
                                            <p:strVal val="#ppt_x"/>
                                          </p:val>
                                        </p:tav>
                                      </p:tavLst>
                                    </p:anim>
                                    <p:anim calcmode="lin" valueType="num">
                                      <p:cBhvr>
                                        <p:cTn id="707" dur="1000" fill="hold"/>
                                        <p:tgtEl>
                                          <p:spTgt spid="262"/>
                                        </p:tgtEl>
                                        <p:attrNameLst>
                                          <p:attrName>ppt_y</p:attrName>
                                        </p:attrNameLst>
                                      </p:cBhvr>
                                      <p:tavLst>
                                        <p:tav tm="0">
                                          <p:val>
                                            <p:strVal val="#ppt_y+.1"/>
                                          </p:val>
                                        </p:tav>
                                        <p:tav tm="100000">
                                          <p:val>
                                            <p:strVal val="#ppt_y"/>
                                          </p:val>
                                        </p:tav>
                                      </p:tavLst>
                                    </p:anim>
                                  </p:childTnLst>
                                </p:cTn>
                              </p:par>
                              <p:par>
                                <p:cTn id="708" presetID="42" presetClass="entr" presetSubtype="0" fill="hold" grpId="0" nodeType="withEffect">
                                  <p:stCondLst>
                                    <p:cond delay="0"/>
                                  </p:stCondLst>
                                  <p:childTnLst>
                                    <p:set>
                                      <p:cBhvr>
                                        <p:cTn id="709" dur="1" fill="hold">
                                          <p:stCondLst>
                                            <p:cond delay="0"/>
                                          </p:stCondLst>
                                        </p:cTn>
                                        <p:tgtEl>
                                          <p:spTgt spid="263"/>
                                        </p:tgtEl>
                                        <p:attrNameLst>
                                          <p:attrName>style.visibility</p:attrName>
                                        </p:attrNameLst>
                                      </p:cBhvr>
                                      <p:to>
                                        <p:strVal val="visible"/>
                                      </p:to>
                                    </p:set>
                                    <p:animEffect transition="in" filter="fade">
                                      <p:cBhvr>
                                        <p:cTn id="710" dur="1000"/>
                                        <p:tgtEl>
                                          <p:spTgt spid="263"/>
                                        </p:tgtEl>
                                      </p:cBhvr>
                                    </p:animEffect>
                                    <p:anim calcmode="lin" valueType="num">
                                      <p:cBhvr>
                                        <p:cTn id="711" dur="1000" fill="hold"/>
                                        <p:tgtEl>
                                          <p:spTgt spid="263"/>
                                        </p:tgtEl>
                                        <p:attrNameLst>
                                          <p:attrName>ppt_x</p:attrName>
                                        </p:attrNameLst>
                                      </p:cBhvr>
                                      <p:tavLst>
                                        <p:tav tm="0">
                                          <p:val>
                                            <p:strVal val="#ppt_x"/>
                                          </p:val>
                                        </p:tav>
                                        <p:tav tm="100000">
                                          <p:val>
                                            <p:strVal val="#ppt_x"/>
                                          </p:val>
                                        </p:tav>
                                      </p:tavLst>
                                    </p:anim>
                                    <p:anim calcmode="lin" valueType="num">
                                      <p:cBhvr>
                                        <p:cTn id="712" dur="1000" fill="hold"/>
                                        <p:tgtEl>
                                          <p:spTgt spid="263"/>
                                        </p:tgtEl>
                                        <p:attrNameLst>
                                          <p:attrName>ppt_y</p:attrName>
                                        </p:attrNameLst>
                                      </p:cBhvr>
                                      <p:tavLst>
                                        <p:tav tm="0">
                                          <p:val>
                                            <p:strVal val="#ppt_y+.1"/>
                                          </p:val>
                                        </p:tav>
                                        <p:tav tm="100000">
                                          <p:val>
                                            <p:strVal val="#ppt_y"/>
                                          </p:val>
                                        </p:tav>
                                      </p:tavLst>
                                    </p:anim>
                                  </p:childTnLst>
                                </p:cTn>
                              </p:par>
                              <p:par>
                                <p:cTn id="713" presetID="42" presetClass="entr" presetSubtype="0" fill="hold" grpId="0" nodeType="withEffect">
                                  <p:stCondLst>
                                    <p:cond delay="0"/>
                                  </p:stCondLst>
                                  <p:childTnLst>
                                    <p:set>
                                      <p:cBhvr>
                                        <p:cTn id="714" dur="1" fill="hold">
                                          <p:stCondLst>
                                            <p:cond delay="0"/>
                                          </p:stCondLst>
                                        </p:cTn>
                                        <p:tgtEl>
                                          <p:spTgt spid="264"/>
                                        </p:tgtEl>
                                        <p:attrNameLst>
                                          <p:attrName>style.visibility</p:attrName>
                                        </p:attrNameLst>
                                      </p:cBhvr>
                                      <p:to>
                                        <p:strVal val="visible"/>
                                      </p:to>
                                    </p:set>
                                    <p:animEffect transition="in" filter="fade">
                                      <p:cBhvr>
                                        <p:cTn id="715" dur="1000"/>
                                        <p:tgtEl>
                                          <p:spTgt spid="264"/>
                                        </p:tgtEl>
                                      </p:cBhvr>
                                    </p:animEffect>
                                    <p:anim calcmode="lin" valueType="num">
                                      <p:cBhvr>
                                        <p:cTn id="716" dur="1000" fill="hold"/>
                                        <p:tgtEl>
                                          <p:spTgt spid="264"/>
                                        </p:tgtEl>
                                        <p:attrNameLst>
                                          <p:attrName>ppt_x</p:attrName>
                                        </p:attrNameLst>
                                      </p:cBhvr>
                                      <p:tavLst>
                                        <p:tav tm="0">
                                          <p:val>
                                            <p:strVal val="#ppt_x"/>
                                          </p:val>
                                        </p:tav>
                                        <p:tav tm="100000">
                                          <p:val>
                                            <p:strVal val="#ppt_x"/>
                                          </p:val>
                                        </p:tav>
                                      </p:tavLst>
                                    </p:anim>
                                    <p:anim calcmode="lin" valueType="num">
                                      <p:cBhvr>
                                        <p:cTn id="717" dur="1000" fill="hold"/>
                                        <p:tgtEl>
                                          <p:spTgt spid="264"/>
                                        </p:tgtEl>
                                        <p:attrNameLst>
                                          <p:attrName>ppt_y</p:attrName>
                                        </p:attrNameLst>
                                      </p:cBhvr>
                                      <p:tavLst>
                                        <p:tav tm="0">
                                          <p:val>
                                            <p:strVal val="#ppt_y+.1"/>
                                          </p:val>
                                        </p:tav>
                                        <p:tav tm="100000">
                                          <p:val>
                                            <p:strVal val="#ppt_y"/>
                                          </p:val>
                                        </p:tav>
                                      </p:tavLst>
                                    </p:anim>
                                  </p:childTnLst>
                                </p:cTn>
                              </p:par>
                              <p:par>
                                <p:cTn id="718" presetID="42" presetClass="entr" presetSubtype="0" fill="hold" grpId="0" nodeType="withEffect">
                                  <p:stCondLst>
                                    <p:cond delay="0"/>
                                  </p:stCondLst>
                                  <p:childTnLst>
                                    <p:set>
                                      <p:cBhvr>
                                        <p:cTn id="719" dur="1" fill="hold">
                                          <p:stCondLst>
                                            <p:cond delay="0"/>
                                          </p:stCondLst>
                                        </p:cTn>
                                        <p:tgtEl>
                                          <p:spTgt spid="265"/>
                                        </p:tgtEl>
                                        <p:attrNameLst>
                                          <p:attrName>style.visibility</p:attrName>
                                        </p:attrNameLst>
                                      </p:cBhvr>
                                      <p:to>
                                        <p:strVal val="visible"/>
                                      </p:to>
                                    </p:set>
                                    <p:animEffect transition="in" filter="fade">
                                      <p:cBhvr>
                                        <p:cTn id="720" dur="1000"/>
                                        <p:tgtEl>
                                          <p:spTgt spid="265"/>
                                        </p:tgtEl>
                                      </p:cBhvr>
                                    </p:animEffect>
                                    <p:anim calcmode="lin" valueType="num">
                                      <p:cBhvr>
                                        <p:cTn id="721" dur="1000" fill="hold"/>
                                        <p:tgtEl>
                                          <p:spTgt spid="265"/>
                                        </p:tgtEl>
                                        <p:attrNameLst>
                                          <p:attrName>ppt_x</p:attrName>
                                        </p:attrNameLst>
                                      </p:cBhvr>
                                      <p:tavLst>
                                        <p:tav tm="0">
                                          <p:val>
                                            <p:strVal val="#ppt_x"/>
                                          </p:val>
                                        </p:tav>
                                        <p:tav tm="100000">
                                          <p:val>
                                            <p:strVal val="#ppt_x"/>
                                          </p:val>
                                        </p:tav>
                                      </p:tavLst>
                                    </p:anim>
                                    <p:anim calcmode="lin" valueType="num">
                                      <p:cBhvr>
                                        <p:cTn id="722" dur="1000" fill="hold"/>
                                        <p:tgtEl>
                                          <p:spTgt spid="265"/>
                                        </p:tgtEl>
                                        <p:attrNameLst>
                                          <p:attrName>ppt_y</p:attrName>
                                        </p:attrNameLst>
                                      </p:cBhvr>
                                      <p:tavLst>
                                        <p:tav tm="0">
                                          <p:val>
                                            <p:strVal val="#ppt_y+.1"/>
                                          </p:val>
                                        </p:tav>
                                        <p:tav tm="100000">
                                          <p:val>
                                            <p:strVal val="#ppt_y"/>
                                          </p:val>
                                        </p:tav>
                                      </p:tavLst>
                                    </p:anim>
                                  </p:childTnLst>
                                </p:cTn>
                              </p:par>
                              <p:par>
                                <p:cTn id="723" presetID="42" presetClass="entr" presetSubtype="0" fill="hold" grpId="0" nodeType="withEffect">
                                  <p:stCondLst>
                                    <p:cond delay="0"/>
                                  </p:stCondLst>
                                  <p:childTnLst>
                                    <p:set>
                                      <p:cBhvr>
                                        <p:cTn id="724" dur="1" fill="hold">
                                          <p:stCondLst>
                                            <p:cond delay="0"/>
                                          </p:stCondLst>
                                        </p:cTn>
                                        <p:tgtEl>
                                          <p:spTgt spid="266"/>
                                        </p:tgtEl>
                                        <p:attrNameLst>
                                          <p:attrName>style.visibility</p:attrName>
                                        </p:attrNameLst>
                                      </p:cBhvr>
                                      <p:to>
                                        <p:strVal val="visible"/>
                                      </p:to>
                                    </p:set>
                                    <p:animEffect transition="in" filter="fade">
                                      <p:cBhvr>
                                        <p:cTn id="725" dur="1000"/>
                                        <p:tgtEl>
                                          <p:spTgt spid="266"/>
                                        </p:tgtEl>
                                      </p:cBhvr>
                                    </p:animEffect>
                                    <p:anim calcmode="lin" valueType="num">
                                      <p:cBhvr>
                                        <p:cTn id="726" dur="1000" fill="hold"/>
                                        <p:tgtEl>
                                          <p:spTgt spid="266"/>
                                        </p:tgtEl>
                                        <p:attrNameLst>
                                          <p:attrName>ppt_x</p:attrName>
                                        </p:attrNameLst>
                                      </p:cBhvr>
                                      <p:tavLst>
                                        <p:tav tm="0">
                                          <p:val>
                                            <p:strVal val="#ppt_x"/>
                                          </p:val>
                                        </p:tav>
                                        <p:tav tm="100000">
                                          <p:val>
                                            <p:strVal val="#ppt_x"/>
                                          </p:val>
                                        </p:tav>
                                      </p:tavLst>
                                    </p:anim>
                                    <p:anim calcmode="lin" valueType="num">
                                      <p:cBhvr>
                                        <p:cTn id="727" dur="1000" fill="hold"/>
                                        <p:tgtEl>
                                          <p:spTgt spid="266"/>
                                        </p:tgtEl>
                                        <p:attrNameLst>
                                          <p:attrName>ppt_y</p:attrName>
                                        </p:attrNameLst>
                                      </p:cBhvr>
                                      <p:tavLst>
                                        <p:tav tm="0">
                                          <p:val>
                                            <p:strVal val="#ppt_y+.1"/>
                                          </p:val>
                                        </p:tav>
                                        <p:tav tm="100000">
                                          <p:val>
                                            <p:strVal val="#ppt_y"/>
                                          </p:val>
                                        </p:tav>
                                      </p:tavLst>
                                    </p:anim>
                                  </p:childTnLst>
                                </p:cTn>
                              </p:par>
                              <p:par>
                                <p:cTn id="728" presetID="42" presetClass="entr" presetSubtype="0" fill="hold" grpId="0" nodeType="withEffect">
                                  <p:stCondLst>
                                    <p:cond delay="0"/>
                                  </p:stCondLst>
                                  <p:childTnLst>
                                    <p:set>
                                      <p:cBhvr>
                                        <p:cTn id="729" dur="1" fill="hold">
                                          <p:stCondLst>
                                            <p:cond delay="0"/>
                                          </p:stCondLst>
                                        </p:cTn>
                                        <p:tgtEl>
                                          <p:spTgt spid="267"/>
                                        </p:tgtEl>
                                        <p:attrNameLst>
                                          <p:attrName>style.visibility</p:attrName>
                                        </p:attrNameLst>
                                      </p:cBhvr>
                                      <p:to>
                                        <p:strVal val="visible"/>
                                      </p:to>
                                    </p:set>
                                    <p:animEffect transition="in" filter="fade">
                                      <p:cBhvr>
                                        <p:cTn id="730" dur="1000"/>
                                        <p:tgtEl>
                                          <p:spTgt spid="267"/>
                                        </p:tgtEl>
                                      </p:cBhvr>
                                    </p:animEffect>
                                    <p:anim calcmode="lin" valueType="num">
                                      <p:cBhvr>
                                        <p:cTn id="731" dur="1000" fill="hold"/>
                                        <p:tgtEl>
                                          <p:spTgt spid="267"/>
                                        </p:tgtEl>
                                        <p:attrNameLst>
                                          <p:attrName>ppt_x</p:attrName>
                                        </p:attrNameLst>
                                      </p:cBhvr>
                                      <p:tavLst>
                                        <p:tav tm="0">
                                          <p:val>
                                            <p:strVal val="#ppt_x"/>
                                          </p:val>
                                        </p:tav>
                                        <p:tav tm="100000">
                                          <p:val>
                                            <p:strVal val="#ppt_x"/>
                                          </p:val>
                                        </p:tav>
                                      </p:tavLst>
                                    </p:anim>
                                    <p:anim calcmode="lin" valueType="num">
                                      <p:cBhvr>
                                        <p:cTn id="732" dur="1000" fill="hold"/>
                                        <p:tgtEl>
                                          <p:spTgt spid="267"/>
                                        </p:tgtEl>
                                        <p:attrNameLst>
                                          <p:attrName>ppt_y</p:attrName>
                                        </p:attrNameLst>
                                      </p:cBhvr>
                                      <p:tavLst>
                                        <p:tav tm="0">
                                          <p:val>
                                            <p:strVal val="#ppt_y+.1"/>
                                          </p:val>
                                        </p:tav>
                                        <p:tav tm="100000">
                                          <p:val>
                                            <p:strVal val="#ppt_y"/>
                                          </p:val>
                                        </p:tav>
                                      </p:tavLst>
                                    </p:anim>
                                  </p:childTnLst>
                                </p:cTn>
                              </p:par>
                              <p:par>
                                <p:cTn id="733" presetID="42" presetClass="entr" presetSubtype="0" fill="hold" grpId="0" nodeType="withEffect">
                                  <p:stCondLst>
                                    <p:cond delay="0"/>
                                  </p:stCondLst>
                                  <p:childTnLst>
                                    <p:set>
                                      <p:cBhvr>
                                        <p:cTn id="734" dur="1" fill="hold">
                                          <p:stCondLst>
                                            <p:cond delay="0"/>
                                          </p:stCondLst>
                                        </p:cTn>
                                        <p:tgtEl>
                                          <p:spTgt spid="268"/>
                                        </p:tgtEl>
                                        <p:attrNameLst>
                                          <p:attrName>style.visibility</p:attrName>
                                        </p:attrNameLst>
                                      </p:cBhvr>
                                      <p:to>
                                        <p:strVal val="visible"/>
                                      </p:to>
                                    </p:set>
                                    <p:animEffect transition="in" filter="fade">
                                      <p:cBhvr>
                                        <p:cTn id="735" dur="1000"/>
                                        <p:tgtEl>
                                          <p:spTgt spid="268"/>
                                        </p:tgtEl>
                                      </p:cBhvr>
                                    </p:animEffect>
                                    <p:anim calcmode="lin" valueType="num">
                                      <p:cBhvr>
                                        <p:cTn id="736" dur="1000" fill="hold"/>
                                        <p:tgtEl>
                                          <p:spTgt spid="268"/>
                                        </p:tgtEl>
                                        <p:attrNameLst>
                                          <p:attrName>ppt_x</p:attrName>
                                        </p:attrNameLst>
                                      </p:cBhvr>
                                      <p:tavLst>
                                        <p:tav tm="0">
                                          <p:val>
                                            <p:strVal val="#ppt_x"/>
                                          </p:val>
                                        </p:tav>
                                        <p:tav tm="100000">
                                          <p:val>
                                            <p:strVal val="#ppt_x"/>
                                          </p:val>
                                        </p:tav>
                                      </p:tavLst>
                                    </p:anim>
                                    <p:anim calcmode="lin" valueType="num">
                                      <p:cBhvr>
                                        <p:cTn id="737" dur="1000" fill="hold"/>
                                        <p:tgtEl>
                                          <p:spTgt spid="268"/>
                                        </p:tgtEl>
                                        <p:attrNameLst>
                                          <p:attrName>ppt_y</p:attrName>
                                        </p:attrNameLst>
                                      </p:cBhvr>
                                      <p:tavLst>
                                        <p:tav tm="0">
                                          <p:val>
                                            <p:strVal val="#ppt_y+.1"/>
                                          </p:val>
                                        </p:tav>
                                        <p:tav tm="100000">
                                          <p:val>
                                            <p:strVal val="#ppt_y"/>
                                          </p:val>
                                        </p:tav>
                                      </p:tavLst>
                                    </p:anim>
                                  </p:childTnLst>
                                </p:cTn>
                              </p:par>
                              <p:par>
                                <p:cTn id="738" presetID="42" presetClass="entr" presetSubtype="0" fill="hold" grpId="0" nodeType="withEffect">
                                  <p:stCondLst>
                                    <p:cond delay="0"/>
                                  </p:stCondLst>
                                  <p:childTnLst>
                                    <p:set>
                                      <p:cBhvr>
                                        <p:cTn id="739" dur="1" fill="hold">
                                          <p:stCondLst>
                                            <p:cond delay="0"/>
                                          </p:stCondLst>
                                        </p:cTn>
                                        <p:tgtEl>
                                          <p:spTgt spid="269"/>
                                        </p:tgtEl>
                                        <p:attrNameLst>
                                          <p:attrName>style.visibility</p:attrName>
                                        </p:attrNameLst>
                                      </p:cBhvr>
                                      <p:to>
                                        <p:strVal val="visible"/>
                                      </p:to>
                                    </p:set>
                                    <p:animEffect transition="in" filter="fade">
                                      <p:cBhvr>
                                        <p:cTn id="740" dur="1000"/>
                                        <p:tgtEl>
                                          <p:spTgt spid="269"/>
                                        </p:tgtEl>
                                      </p:cBhvr>
                                    </p:animEffect>
                                    <p:anim calcmode="lin" valueType="num">
                                      <p:cBhvr>
                                        <p:cTn id="741" dur="1000" fill="hold"/>
                                        <p:tgtEl>
                                          <p:spTgt spid="269"/>
                                        </p:tgtEl>
                                        <p:attrNameLst>
                                          <p:attrName>ppt_x</p:attrName>
                                        </p:attrNameLst>
                                      </p:cBhvr>
                                      <p:tavLst>
                                        <p:tav tm="0">
                                          <p:val>
                                            <p:strVal val="#ppt_x"/>
                                          </p:val>
                                        </p:tav>
                                        <p:tav tm="100000">
                                          <p:val>
                                            <p:strVal val="#ppt_x"/>
                                          </p:val>
                                        </p:tav>
                                      </p:tavLst>
                                    </p:anim>
                                    <p:anim calcmode="lin" valueType="num">
                                      <p:cBhvr>
                                        <p:cTn id="742" dur="1000" fill="hold"/>
                                        <p:tgtEl>
                                          <p:spTgt spid="269"/>
                                        </p:tgtEl>
                                        <p:attrNameLst>
                                          <p:attrName>ppt_y</p:attrName>
                                        </p:attrNameLst>
                                      </p:cBhvr>
                                      <p:tavLst>
                                        <p:tav tm="0">
                                          <p:val>
                                            <p:strVal val="#ppt_y+.1"/>
                                          </p:val>
                                        </p:tav>
                                        <p:tav tm="100000">
                                          <p:val>
                                            <p:strVal val="#ppt_y"/>
                                          </p:val>
                                        </p:tav>
                                      </p:tavLst>
                                    </p:anim>
                                  </p:childTnLst>
                                </p:cTn>
                              </p:par>
                              <p:par>
                                <p:cTn id="743" presetID="42" presetClass="entr" presetSubtype="0" fill="hold" grpId="0" nodeType="withEffect">
                                  <p:stCondLst>
                                    <p:cond delay="0"/>
                                  </p:stCondLst>
                                  <p:childTnLst>
                                    <p:set>
                                      <p:cBhvr>
                                        <p:cTn id="744" dur="1" fill="hold">
                                          <p:stCondLst>
                                            <p:cond delay="0"/>
                                          </p:stCondLst>
                                        </p:cTn>
                                        <p:tgtEl>
                                          <p:spTgt spid="270"/>
                                        </p:tgtEl>
                                        <p:attrNameLst>
                                          <p:attrName>style.visibility</p:attrName>
                                        </p:attrNameLst>
                                      </p:cBhvr>
                                      <p:to>
                                        <p:strVal val="visible"/>
                                      </p:to>
                                    </p:set>
                                    <p:animEffect transition="in" filter="fade">
                                      <p:cBhvr>
                                        <p:cTn id="745" dur="1000"/>
                                        <p:tgtEl>
                                          <p:spTgt spid="270"/>
                                        </p:tgtEl>
                                      </p:cBhvr>
                                    </p:animEffect>
                                    <p:anim calcmode="lin" valueType="num">
                                      <p:cBhvr>
                                        <p:cTn id="746" dur="1000" fill="hold"/>
                                        <p:tgtEl>
                                          <p:spTgt spid="270"/>
                                        </p:tgtEl>
                                        <p:attrNameLst>
                                          <p:attrName>ppt_x</p:attrName>
                                        </p:attrNameLst>
                                      </p:cBhvr>
                                      <p:tavLst>
                                        <p:tav tm="0">
                                          <p:val>
                                            <p:strVal val="#ppt_x"/>
                                          </p:val>
                                        </p:tav>
                                        <p:tav tm="100000">
                                          <p:val>
                                            <p:strVal val="#ppt_x"/>
                                          </p:val>
                                        </p:tav>
                                      </p:tavLst>
                                    </p:anim>
                                    <p:anim calcmode="lin" valueType="num">
                                      <p:cBhvr>
                                        <p:cTn id="747" dur="1000" fill="hold"/>
                                        <p:tgtEl>
                                          <p:spTgt spid="270"/>
                                        </p:tgtEl>
                                        <p:attrNameLst>
                                          <p:attrName>ppt_y</p:attrName>
                                        </p:attrNameLst>
                                      </p:cBhvr>
                                      <p:tavLst>
                                        <p:tav tm="0">
                                          <p:val>
                                            <p:strVal val="#ppt_y+.1"/>
                                          </p:val>
                                        </p:tav>
                                        <p:tav tm="100000">
                                          <p:val>
                                            <p:strVal val="#ppt_y"/>
                                          </p:val>
                                        </p:tav>
                                      </p:tavLst>
                                    </p:anim>
                                  </p:childTnLst>
                                </p:cTn>
                              </p:par>
                              <p:par>
                                <p:cTn id="748" presetID="42" presetClass="entr" presetSubtype="0" fill="hold" grpId="0" nodeType="withEffect">
                                  <p:stCondLst>
                                    <p:cond delay="0"/>
                                  </p:stCondLst>
                                  <p:childTnLst>
                                    <p:set>
                                      <p:cBhvr>
                                        <p:cTn id="749" dur="1" fill="hold">
                                          <p:stCondLst>
                                            <p:cond delay="0"/>
                                          </p:stCondLst>
                                        </p:cTn>
                                        <p:tgtEl>
                                          <p:spTgt spid="271"/>
                                        </p:tgtEl>
                                        <p:attrNameLst>
                                          <p:attrName>style.visibility</p:attrName>
                                        </p:attrNameLst>
                                      </p:cBhvr>
                                      <p:to>
                                        <p:strVal val="visible"/>
                                      </p:to>
                                    </p:set>
                                    <p:animEffect transition="in" filter="fade">
                                      <p:cBhvr>
                                        <p:cTn id="750" dur="1000"/>
                                        <p:tgtEl>
                                          <p:spTgt spid="271"/>
                                        </p:tgtEl>
                                      </p:cBhvr>
                                    </p:animEffect>
                                    <p:anim calcmode="lin" valueType="num">
                                      <p:cBhvr>
                                        <p:cTn id="751" dur="1000" fill="hold"/>
                                        <p:tgtEl>
                                          <p:spTgt spid="271"/>
                                        </p:tgtEl>
                                        <p:attrNameLst>
                                          <p:attrName>ppt_x</p:attrName>
                                        </p:attrNameLst>
                                      </p:cBhvr>
                                      <p:tavLst>
                                        <p:tav tm="0">
                                          <p:val>
                                            <p:strVal val="#ppt_x"/>
                                          </p:val>
                                        </p:tav>
                                        <p:tav tm="100000">
                                          <p:val>
                                            <p:strVal val="#ppt_x"/>
                                          </p:val>
                                        </p:tav>
                                      </p:tavLst>
                                    </p:anim>
                                    <p:anim calcmode="lin" valueType="num">
                                      <p:cBhvr>
                                        <p:cTn id="752" dur="1000" fill="hold"/>
                                        <p:tgtEl>
                                          <p:spTgt spid="271"/>
                                        </p:tgtEl>
                                        <p:attrNameLst>
                                          <p:attrName>ppt_y</p:attrName>
                                        </p:attrNameLst>
                                      </p:cBhvr>
                                      <p:tavLst>
                                        <p:tav tm="0">
                                          <p:val>
                                            <p:strVal val="#ppt_y+.1"/>
                                          </p:val>
                                        </p:tav>
                                        <p:tav tm="100000">
                                          <p:val>
                                            <p:strVal val="#ppt_y"/>
                                          </p:val>
                                        </p:tav>
                                      </p:tavLst>
                                    </p:anim>
                                  </p:childTnLst>
                                </p:cTn>
                              </p:par>
                              <p:par>
                                <p:cTn id="753" presetID="42" presetClass="entr" presetSubtype="0" fill="hold" grpId="0" nodeType="withEffect">
                                  <p:stCondLst>
                                    <p:cond delay="0"/>
                                  </p:stCondLst>
                                  <p:childTnLst>
                                    <p:set>
                                      <p:cBhvr>
                                        <p:cTn id="754" dur="1" fill="hold">
                                          <p:stCondLst>
                                            <p:cond delay="0"/>
                                          </p:stCondLst>
                                        </p:cTn>
                                        <p:tgtEl>
                                          <p:spTgt spid="272"/>
                                        </p:tgtEl>
                                        <p:attrNameLst>
                                          <p:attrName>style.visibility</p:attrName>
                                        </p:attrNameLst>
                                      </p:cBhvr>
                                      <p:to>
                                        <p:strVal val="visible"/>
                                      </p:to>
                                    </p:set>
                                    <p:animEffect transition="in" filter="fade">
                                      <p:cBhvr>
                                        <p:cTn id="755" dur="1000"/>
                                        <p:tgtEl>
                                          <p:spTgt spid="272"/>
                                        </p:tgtEl>
                                      </p:cBhvr>
                                    </p:animEffect>
                                    <p:anim calcmode="lin" valueType="num">
                                      <p:cBhvr>
                                        <p:cTn id="756" dur="1000" fill="hold"/>
                                        <p:tgtEl>
                                          <p:spTgt spid="272"/>
                                        </p:tgtEl>
                                        <p:attrNameLst>
                                          <p:attrName>ppt_x</p:attrName>
                                        </p:attrNameLst>
                                      </p:cBhvr>
                                      <p:tavLst>
                                        <p:tav tm="0">
                                          <p:val>
                                            <p:strVal val="#ppt_x"/>
                                          </p:val>
                                        </p:tav>
                                        <p:tav tm="100000">
                                          <p:val>
                                            <p:strVal val="#ppt_x"/>
                                          </p:val>
                                        </p:tav>
                                      </p:tavLst>
                                    </p:anim>
                                    <p:anim calcmode="lin" valueType="num">
                                      <p:cBhvr>
                                        <p:cTn id="757" dur="1000" fill="hold"/>
                                        <p:tgtEl>
                                          <p:spTgt spid="272"/>
                                        </p:tgtEl>
                                        <p:attrNameLst>
                                          <p:attrName>ppt_y</p:attrName>
                                        </p:attrNameLst>
                                      </p:cBhvr>
                                      <p:tavLst>
                                        <p:tav tm="0">
                                          <p:val>
                                            <p:strVal val="#ppt_y+.1"/>
                                          </p:val>
                                        </p:tav>
                                        <p:tav tm="100000">
                                          <p:val>
                                            <p:strVal val="#ppt_y"/>
                                          </p:val>
                                        </p:tav>
                                      </p:tavLst>
                                    </p:anim>
                                  </p:childTnLst>
                                </p:cTn>
                              </p:par>
                              <p:par>
                                <p:cTn id="758" presetID="42" presetClass="entr" presetSubtype="0" fill="hold" grpId="0" nodeType="withEffect">
                                  <p:stCondLst>
                                    <p:cond delay="0"/>
                                  </p:stCondLst>
                                  <p:childTnLst>
                                    <p:set>
                                      <p:cBhvr>
                                        <p:cTn id="759" dur="1" fill="hold">
                                          <p:stCondLst>
                                            <p:cond delay="0"/>
                                          </p:stCondLst>
                                        </p:cTn>
                                        <p:tgtEl>
                                          <p:spTgt spid="273"/>
                                        </p:tgtEl>
                                        <p:attrNameLst>
                                          <p:attrName>style.visibility</p:attrName>
                                        </p:attrNameLst>
                                      </p:cBhvr>
                                      <p:to>
                                        <p:strVal val="visible"/>
                                      </p:to>
                                    </p:set>
                                    <p:animEffect transition="in" filter="fade">
                                      <p:cBhvr>
                                        <p:cTn id="760" dur="1000"/>
                                        <p:tgtEl>
                                          <p:spTgt spid="273"/>
                                        </p:tgtEl>
                                      </p:cBhvr>
                                    </p:animEffect>
                                    <p:anim calcmode="lin" valueType="num">
                                      <p:cBhvr>
                                        <p:cTn id="761" dur="1000" fill="hold"/>
                                        <p:tgtEl>
                                          <p:spTgt spid="273"/>
                                        </p:tgtEl>
                                        <p:attrNameLst>
                                          <p:attrName>ppt_x</p:attrName>
                                        </p:attrNameLst>
                                      </p:cBhvr>
                                      <p:tavLst>
                                        <p:tav tm="0">
                                          <p:val>
                                            <p:strVal val="#ppt_x"/>
                                          </p:val>
                                        </p:tav>
                                        <p:tav tm="100000">
                                          <p:val>
                                            <p:strVal val="#ppt_x"/>
                                          </p:val>
                                        </p:tav>
                                      </p:tavLst>
                                    </p:anim>
                                    <p:anim calcmode="lin" valueType="num">
                                      <p:cBhvr>
                                        <p:cTn id="762" dur="1000" fill="hold"/>
                                        <p:tgtEl>
                                          <p:spTgt spid="273"/>
                                        </p:tgtEl>
                                        <p:attrNameLst>
                                          <p:attrName>ppt_y</p:attrName>
                                        </p:attrNameLst>
                                      </p:cBhvr>
                                      <p:tavLst>
                                        <p:tav tm="0">
                                          <p:val>
                                            <p:strVal val="#ppt_y+.1"/>
                                          </p:val>
                                        </p:tav>
                                        <p:tav tm="100000">
                                          <p:val>
                                            <p:strVal val="#ppt_y"/>
                                          </p:val>
                                        </p:tav>
                                      </p:tavLst>
                                    </p:anim>
                                  </p:childTnLst>
                                </p:cTn>
                              </p:par>
                              <p:par>
                                <p:cTn id="763" presetID="42" presetClass="entr" presetSubtype="0" fill="hold" grpId="0" nodeType="withEffect">
                                  <p:stCondLst>
                                    <p:cond delay="0"/>
                                  </p:stCondLst>
                                  <p:childTnLst>
                                    <p:set>
                                      <p:cBhvr>
                                        <p:cTn id="764" dur="1" fill="hold">
                                          <p:stCondLst>
                                            <p:cond delay="0"/>
                                          </p:stCondLst>
                                        </p:cTn>
                                        <p:tgtEl>
                                          <p:spTgt spid="274"/>
                                        </p:tgtEl>
                                        <p:attrNameLst>
                                          <p:attrName>style.visibility</p:attrName>
                                        </p:attrNameLst>
                                      </p:cBhvr>
                                      <p:to>
                                        <p:strVal val="visible"/>
                                      </p:to>
                                    </p:set>
                                    <p:animEffect transition="in" filter="fade">
                                      <p:cBhvr>
                                        <p:cTn id="765" dur="1000"/>
                                        <p:tgtEl>
                                          <p:spTgt spid="274"/>
                                        </p:tgtEl>
                                      </p:cBhvr>
                                    </p:animEffect>
                                    <p:anim calcmode="lin" valueType="num">
                                      <p:cBhvr>
                                        <p:cTn id="766" dur="1000" fill="hold"/>
                                        <p:tgtEl>
                                          <p:spTgt spid="274"/>
                                        </p:tgtEl>
                                        <p:attrNameLst>
                                          <p:attrName>ppt_x</p:attrName>
                                        </p:attrNameLst>
                                      </p:cBhvr>
                                      <p:tavLst>
                                        <p:tav tm="0">
                                          <p:val>
                                            <p:strVal val="#ppt_x"/>
                                          </p:val>
                                        </p:tav>
                                        <p:tav tm="100000">
                                          <p:val>
                                            <p:strVal val="#ppt_x"/>
                                          </p:val>
                                        </p:tav>
                                      </p:tavLst>
                                    </p:anim>
                                    <p:anim calcmode="lin" valueType="num">
                                      <p:cBhvr>
                                        <p:cTn id="767" dur="1000" fill="hold"/>
                                        <p:tgtEl>
                                          <p:spTgt spid="274"/>
                                        </p:tgtEl>
                                        <p:attrNameLst>
                                          <p:attrName>ppt_y</p:attrName>
                                        </p:attrNameLst>
                                      </p:cBhvr>
                                      <p:tavLst>
                                        <p:tav tm="0">
                                          <p:val>
                                            <p:strVal val="#ppt_y+.1"/>
                                          </p:val>
                                        </p:tav>
                                        <p:tav tm="100000">
                                          <p:val>
                                            <p:strVal val="#ppt_y"/>
                                          </p:val>
                                        </p:tav>
                                      </p:tavLst>
                                    </p:anim>
                                  </p:childTnLst>
                                </p:cTn>
                              </p:par>
                              <p:par>
                                <p:cTn id="768" presetID="42" presetClass="entr" presetSubtype="0" fill="hold" grpId="0" nodeType="withEffect">
                                  <p:stCondLst>
                                    <p:cond delay="0"/>
                                  </p:stCondLst>
                                  <p:childTnLst>
                                    <p:set>
                                      <p:cBhvr>
                                        <p:cTn id="769" dur="1" fill="hold">
                                          <p:stCondLst>
                                            <p:cond delay="0"/>
                                          </p:stCondLst>
                                        </p:cTn>
                                        <p:tgtEl>
                                          <p:spTgt spid="275"/>
                                        </p:tgtEl>
                                        <p:attrNameLst>
                                          <p:attrName>style.visibility</p:attrName>
                                        </p:attrNameLst>
                                      </p:cBhvr>
                                      <p:to>
                                        <p:strVal val="visible"/>
                                      </p:to>
                                    </p:set>
                                    <p:animEffect transition="in" filter="fade">
                                      <p:cBhvr>
                                        <p:cTn id="770" dur="1000"/>
                                        <p:tgtEl>
                                          <p:spTgt spid="275"/>
                                        </p:tgtEl>
                                      </p:cBhvr>
                                    </p:animEffect>
                                    <p:anim calcmode="lin" valueType="num">
                                      <p:cBhvr>
                                        <p:cTn id="771" dur="1000" fill="hold"/>
                                        <p:tgtEl>
                                          <p:spTgt spid="275"/>
                                        </p:tgtEl>
                                        <p:attrNameLst>
                                          <p:attrName>ppt_x</p:attrName>
                                        </p:attrNameLst>
                                      </p:cBhvr>
                                      <p:tavLst>
                                        <p:tav tm="0">
                                          <p:val>
                                            <p:strVal val="#ppt_x"/>
                                          </p:val>
                                        </p:tav>
                                        <p:tav tm="100000">
                                          <p:val>
                                            <p:strVal val="#ppt_x"/>
                                          </p:val>
                                        </p:tav>
                                      </p:tavLst>
                                    </p:anim>
                                    <p:anim calcmode="lin" valueType="num">
                                      <p:cBhvr>
                                        <p:cTn id="772" dur="1000" fill="hold"/>
                                        <p:tgtEl>
                                          <p:spTgt spid="275"/>
                                        </p:tgtEl>
                                        <p:attrNameLst>
                                          <p:attrName>ppt_y</p:attrName>
                                        </p:attrNameLst>
                                      </p:cBhvr>
                                      <p:tavLst>
                                        <p:tav tm="0">
                                          <p:val>
                                            <p:strVal val="#ppt_y+.1"/>
                                          </p:val>
                                        </p:tav>
                                        <p:tav tm="100000">
                                          <p:val>
                                            <p:strVal val="#ppt_y"/>
                                          </p:val>
                                        </p:tav>
                                      </p:tavLst>
                                    </p:anim>
                                  </p:childTnLst>
                                </p:cTn>
                              </p:par>
                              <p:par>
                                <p:cTn id="773" presetID="42" presetClass="entr" presetSubtype="0" fill="hold" grpId="0" nodeType="withEffect">
                                  <p:stCondLst>
                                    <p:cond delay="0"/>
                                  </p:stCondLst>
                                  <p:childTnLst>
                                    <p:set>
                                      <p:cBhvr>
                                        <p:cTn id="774" dur="1" fill="hold">
                                          <p:stCondLst>
                                            <p:cond delay="0"/>
                                          </p:stCondLst>
                                        </p:cTn>
                                        <p:tgtEl>
                                          <p:spTgt spid="276"/>
                                        </p:tgtEl>
                                        <p:attrNameLst>
                                          <p:attrName>style.visibility</p:attrName>
                                        </p:attrNameLst>
                                      </p:cBhvr>
                                      <p:to>
                                        <p:strVal val="visible"/>
                                      </p:to>
                                    </p:set>
                                    <p:animEffect transition="in" filter="fade">
                                      <p:cBhvr>
                                        <p:cTn id="775" dur="1000"/>
                                        <p:tgtEl>
                                          <p:spTgt spid="276"/>
                                        </p:tgtEl>
                                      </p:cBhvr>
                                    </p:animEffect>
                                    <p:anim calcmode="lin" valueType="num">
                                      <p:cBhvr>
                                        <p:cTn id="776" dur="1000" fill="hold"/>
                                        <p:tgtEl>
                                          <p:spTgt spid="276"/>
                                        </p:tgtEl>
                                        <p:attrNameLst>
                                          <p:attrName>ppt_x</p:attrName>
                                        </p:attrNameLst>
                                      </p:cBhvr>
                                      <p:tavLst>
                                        <p:tav tm="0">
                                          <p:val>
                                            <p:strVal val="#ppt_x"/>
                                          </p:val>
                                        </p:tav>
                                        <p:tav tm="100000">
                                          <p:val>
                                            <p:strVal val="#ppt_x"/>
                                          </p:val>
                                        </p:tav>
                                      </p:tavLst>
                                    </p:anim>
                                    <p:anim calcmode="lin" valueType="num">
                                      <p:cBhvr>
                                        <p:cTn id="777" dur="1000" fill="hold"/>
                                        <p:tgtEl>
                                          <p:spTgt spid="276"/>
                                        </p:tgtEl>
                                        <p:attrNameLst>
                                          <p:attrName>ppt_y</p:attrName>
                                        </p:attrNameLst>
                                      </p:cBhvr>
                                      <p:tavLst>
                                        <p:tav tm="0">
                                          <p:val>
                                            <p:strVal val="#ppt_y+.1"/>
                                          </p:val>
                                        </p:tav>
                                        <p:tav tm="100000">
                                          <p:val>
                                            <p:strVal val="#ppt_y"/>
                                          </p:val>
                                        </p:tav>
                                      </p:tavLst>
                                    </p:anim>
                                  </p:childTnLst>
                                </p:cTn>
                              </p:par>
                              <p:par>
                                <p:cTn id="778" presetID="42" presetClass="entr" presetSubtype="0" fill="hold" grpId="0" nodeType="withEffect">
                                  <p:stCondLst>
                                    <p:cond delay="0"/>
                                  </p:stCondLst>
                                  <p:childTnLst>
                                    <p:set>
                                      <p:cBhvr>
                                        <p:cTn id="779" dur="1" fill="hold">
                                          <p:stCondLst>
                                            <p:cond delay="0"/>
                                          </p:stCondLst>
                                        </p:cTn>
                                        <p:tgtEl>
                                          <p:spTgt spid="277"/>
                                        </p:tgtEl>
                                        <p:attrNameLst>
                                          <p:attrName>style.visibility</p:attrName>
                                        </p:attrNameLst>
                                      </p:cBhvr>
                                      <p:to>
                                        <p:strVal val="visible"/>
                                      </p:to>
                                    </p:set>
                                    <p:animEffect transition="in" filter="fade">
                                      <p:cBhvr>
                                        <p:cTn id="780" dur="1000"/>
                                        <p:tgtEl>
                                          <p:spTgt spid="277"/>
                                        </p:tgtEl>
                                      </p:cBhvr>
                                    </p:animEffect>
                                    <p:anim calcmode="lin" valueType="num">
                                      <p:cBhvr>
                                        <p:cTn id="781" dur="1000" fill="hold"/>
                                        <p:tgtEl>
                                          <p:spTgt spid="277"/>
                                        </p:tgtEl>
                                        <p:attrNameLst>
                                          <p:attrName>ppt_x</p:attrName>
                                        </p:attrNameLst>
                                      </p:cBhvr>
                                      <p:tavLst>
                                        <p:tav tm="0">
                                          <p:val>
                                            <p:strVal val="#ppt_x"/>
                                          </p:val>
                                        </p:tav>
                                        <p:tav tm="100000">
                                          <p:val>
                                            <p:strVal val="#ppt_x"/>
                                          </p:val>
                                        </p:tav>
                                      </p:tavLst>
                                    </p:anim>
                                    <p:anim calcmode="lin" valueType="num">
                                      <p:cBhvr>
                                        <p:cTn id="782" dur="1000" fill="hold"/>
                                        <p:tgtEl>
                                          <p:spTgt spid="277"/>
                                        </p:tgtEl>
                                        <p:attrNameLst>
                                          <p:attrName>ppt_y</p:attrName>
                                        </p:attrNameLst>
                                      </p:cBhvr>
                                      <p:tavLst>
                                        <p:tav tm="0">
                                          <p:val>
                                            <p:strVal val="#ppt_y+.1"/>
                                          </p:val>
                                        </p:tav>
                                        <p:tav tm="100000">
                                          <p:val>
                                            <p:strVal val="#ppt_y"/>
                                          </p:val>
                                        </p:tav>
                                      </p:tavLst>
                                    </p:anim>
                                  </p:childTnLst>
                                </p:cTn>
                              </p:par>
                              <p:par>
                                <p:cTn id="783" presetID="42" presetClass="entr" presetSubtype="0" fill="hold" grpId="0" nodeType="withEffect">
                                  <p:stCondLst>
                                    <p:cond delay="0"/>
                                  </p:stCondLst>
                                  <p:childTnLst>
                                    <p:set>
                                      <p:cBhvr>
                                        <p:cTn id="784" dur="1" fill="hold">
                                          <p:stCondLst>
                                            <p:cond delay="0"/>
                                          </p:stCondLst>
                                        </p:cTn>
                                        <p:tgtEl>
                                          <p:spTgt spid="278"/>
                                        </p:tgtEl>
                                        <p:attrNameLst>
                                          <p:attrName>style.visibility</p:attrName>
                                        </p:attrNameLst>
                                      </p:cBhvr>
                                      <p:to>
                                        <p:strVal val="visible"/>
                                      </p:to>
                                    </p:set>
                                    <p:animEffect transition="in" filter="fade">
                                      <p:cBhvr>
                                        <p:cTn id="785" dur="1000"/>
                                        <p:tgtEl>
                                          <p:spTgt spid="278"/>
                                        </p:tgtEl>
                                      </p:cBhvr>
                                    </p:animEffect>
                                    <p:anim calcmode="lin" valueType="num">
                                      <p:cBhvr>
                                        <p:cTn id="786" dur="1000" fill="hold"/>
                                        <p:tgtEl>
                                          <p:spTgt spid="278"/>
                                        </p:tgtEl>
                                        <p:attrNameLst>
                                          <p:attrName>ppt_x</p:attrName>
                                        </p:attrNameLst>
                                      </p:cBhvr>
                                      <p:tavLst>
                                        <p:tav tm="0">
                                          <p:val>
                                            <p:strVal val="#ppt_x"/>
                                          </p:val>
                                        </p:tav>
                                        <p:tav tm="100000">
                                          <p:val>
                                            <p:strVal val="#ppt_x"/>
                                          </p:val>
                                        </p:tav>
                                      </p:tavLst>
                                    </p:anim>
                                    <p:anim calcmode="lin" valueType="num">
                                      <p:cBhvr>
                                        <p:cTn id="787" dur="1000" fill="hold"/>
                                        <p:tgtEl>
                                          <p:spTgt spid="278"/>
                                        </p:tgtEl>
                                        <p:attrNameLst>
                                          <p:attrName>ppt_y</p:attrName>
                                        </p:attrNameLst>
                                      </p:cBhvr>
                                      <p:tavLst>
                                        <p:tav tm="0">
                                          <p:val>
                                            <p:strVal val="#ppt_y+.1"/>
                                          </p:val>
                                        </p:tav>
                                        <p:tav tm="100000">
                                          <p:val>
                                            <p:strVal val="#ppt_y"/>
                                          </p:val>
                                        </p:tav>
                                      </p:tavLst>
                                    </p:anim>
                                  </p:childTnLst>
                                </p:cTn>
                              </p:par>
                              <p:par>
                                <p:cTn id="788" presetID="42" presetClass="entr" presetSubtype="0" fill="hold" grpId="0" nodeType="withEffect">
                                  <p:stCondLst>
                                    <p:cond delay="0"/>
                                  </p:stCondLst>
                                  <p:childTnLst>
                                    <p:set>
                                      <p:cBhvr>
                                        <p:cTn id="789" dur="1" fill="hold">
                                          <p:stCondLst>
                                            <p:cond delay="0"/>
                                          </p:stCondLst>
                                        </p:cTn>
                                        <p:tgtEl>
                                          <p:spTgt spid="279"/>
                                        </p:tgtEl>
                                        <p:attrNameLst>
                                          <p:attrName>style.visibility</p:attrName>
                                        </p:attrNameLst>
                                      </p:cBhvr>
                                      <p:to>
                                        <p:strVal val="visible"/>
                                      </p:to>
                                    </p:set>
                                    <p:animEffect transition="in" filter="fade">
                                      <p:cBhvr>
                                        <p:cTn id="790" dur="1000"/>
                                        <p:tgtEl>
                                          <p:spTgt spid="279"/>
                                        </p:tgtEl>
                                      </p:cBhvr>
                                    </p:animEffect>
                                    <p:anim calcmode="lin" valueType="num">
                                      <p:cBhvr>
                                        <p:cTn id="791" dur="1000" fill="hold"/>
                                        <p:tgtEl>
                                          <p:spTgt spid="279"/>
                                        </p:tgtEl>
                                        <p:attrNameLst>
                                          <p:attrName>ppt_x</p:attrName>
                                        </p:attrNameLst>
                                      </p:cBhvr>
                                      <p:tavLst>
                                        <p:tav tm="0">
                                          <p:val>
                                            <p:strVal val="#ppt_x"/>
                                          </p:val>
                                        </p:tav>
                                        <p:tav tm="100000">
                                          <p:val>
                                            <p:strVal val="#ppt_x"/>
                                          </p:val>
                                        </p:tav>
                                      </p:tavLst>
                                    </p:anim>
                                    <p:anim calcmode="lin" valueType="num">
                                      <p:cBhvr>
                                        <p:cTn id="792" dur="1000" fill="hold"/>
                                        <p:tgtEl>
                                          <p:spTgt spid="279"/>
                                        </p:tgtEl>
                                        <p:attrNameLst>
                                          <p:attrName>ppt_y</p:attrName>
                                        </p:attrNameLst>
                                      </p:cBhvr>
                                      <p:tavLst>
                                        <p:tav tm="0">
                                          <p:val>
                                            <p:strVal val="#ppt_y+.1"/>
                                          </p:val>
                                        </p:tav>
                                        <p:tav tm="100000">
                                          <p:val>
                                            <p:strVal val="#ppt_y"/>
                                          </p:val>
                                        </p:tav>
                                      </p:tavLst>
                                    </p:anim>
                                  </p:childTnLst>
                                </p:cTn>
                              </p:par>
                              <p:par>
                                <p:cTn id="793" presetID="42" presetClass="entr" presetSubtype="0" fill="hold" grpId="0" nodeType="withEffect">
                                  <p:stCondLst>
                                    <p:cond delay="0"/>
                                  </p:stCondLst>
                                  <p:childTnLst>
                                    <p:set>
                                      <p:cBhvr>
                                        <p:cTn id="794" dur="1" fill="hold">
                                          <p:stCondLst>
                                            <p:cond delay="0"/>
                                          </p:stCondLst>
                                        </p:cTn>
                                        <p:tgtEl>
                                          <p:spTgt spid="280"/>
                                        </p:tgtEl>
                                        <p:attrNameLst>
                                          <p:attrName>style.visibility</p:attrName>
                                        </p:attrNameLst>
                                      </p:cBhvr>
                                      <p:to>
                                        <p:strVal val="visible"/>
                                      </p:to>
                                    </p:set>
                                    <p:animEffect transition="in" filter="fade">
                                      <p:cBhvr>
                                        <p:cTn id="795" dur="1000"/>
                                        <p:tgtEl>
                                          <p:spTgt spid="280"/>
                                        </p:tgtEl>
                                      </p:cBhvr>
                                    </p:animEffect>
                                    <p:anim calcmode="lin" valueType="num">
                                      <p:cBhvr>
                                        <p:cTn id="796" dur="1000" fill="hold"/>
                                        <p:tgtEl>
                                          <p:spTgt spid="280"/>
                                        </p:tgtEl>
                                        <p:attrNameLst>
                                          <p:attrName>ppt_x</p:attrName>
                                        </p:attrNameLst>
                                      </p:cBhvr>
                                      <p:tavLst>
                                        <p:tav tm="0">
                                          <p:val>
                                            <p:strVal val="#ppt_x"/>
                                          </p:val>
                                        </p:tav>
                                        <p:tav tm="100000">
                                          <p:val>
                                            <p:strVal val="#ppt_x"/>
                                          </p:val>
                                        </p:tav>
                                      </p:tavLst>
                                    </p:anim>
                                    <p:anim calcmode="lin" valueType="num">
                                      <p:cBhvr>
                                        <p:cTn id="797" dur="1000" fill="hold"/>
                                        <p:tgtEl>
                                          <p:spTgt spid="280"/>
                                        </p:tgtEl>
                                        <p:attrNameLst>
                                          <p:attrName>ppt_y</p:attrName>
                                        </p:attrNameLst>
                                      </p:cBhvr>
                                      <p:tavLst>
                                        <p:tav tm="0">
                                          <p:val>
                                            <p:strVal val="#ppt_y+.1"/>
                                          </p:val>
                                        </p:tav>
                                        <p:tav tm="100000">
                                          <p:val>
                                            <p:strVal val="#ppt_y"/>
                                          </p:val>
                                        </p:tav>
                                      </p:tavLst>
                                    </p:anim>
                                  </p:childTnLst>
                                </p:cTn>
                              </p:par>
                              <p:par>
                                <p:cTn id="798" presetID="42" presetClass="entr" presetSubtype="0" fill="hold" grpId="0" nodeType="withEffect">
                                  <p:stCondLst>
                                    <p:cond delay="0"/>
                                  </p:stCondLst>
                                  <p:childTnLst>
                                    <p:set>
                                      <p:cBhvr>
                                        <p:cTn id="799" dur="1" fill="hold">
                                          <p:stCondLst>
                                            <p:cond delay="0"/>
                                          </p:stCondLst>
                                        </p:cTn>
                                        <p:tgtEl>
                                          <p:spTgt spid="281"/>
                                        </p:tgtEl>
                                        <p:attrNameLst>
                                          <p:attrName>style.visibility</p:attrName>
                                        </p:attrNameLst>
                                      </p:cBhvr>
                                      <p:to>
                                        <p:strVal val="visible"/>
                                      </p:to>
                                    </p:set>
                                    <p:animEffect transition="in" filter="fade">
                                      <p:cBhvr>
                                        <p:cTn id="800" dur="1000"/>
                                        <p:tgtEl>
                                          <p:spTgt spid="281"/>
                                        </p:tgtEl>
                                      </p:cBhvr>
                                    </p:animEffect>
                                    <p:anim calcmode="lin" valueType="num">
                                      <p:cBhvr>
                                        <p:cTn id="801" dur="1000" fill="hold"/>
                                        <p:tgtEl>
                                          <p:spTgt spid="281"/>
                                        </p:tgtEl>
                                        <p:attrNameLst>
                                          <p:attrName>ppt_x</p:attrName>
                                        </p:attrNameLst>
                                      </p:cBhvr>
                                      <p:tavLst>
                                        <p:tav tm="0">
                                          <p:val>
                                            <p:strVal val="#ppt_x"/>
                                          </p:val>
                                        </p:tav>
                                        <p:tav tm="100000">
                                          <p:val>
                                            <p:strVal val="#ppt_x"/>
                                          </p:val>
                                        </p:tav>
                                      </p:tavLst>
                                    </p:anim>
                                    <p:anim calcmode="lin" valueType="num">
                                      <p:cBhvr>
                                        <p:cTn id="802" dur="1000" fill="hold"/>
                                        <p:tgtEl>
                                          <p:spTgt spid="281"/>
                                        </p:tgtEl>
                                        <p:attrNameLst>
                                          <p:attrName>ppt_y</p:attrName>
                                        </p:attrNameLst>
                                      </p:cBhvr>
                                      <p:tavLst>
                                        <p:tav tm="0">
                                          <p:val>
                                            <p:strVal val="#ppt_y+.1"/>
                                          </p:val>
                                        </p:tav>
                                        <p:tav tm="100000">
                                          <p:val>
                                            <p:strVal val="#ppt_y"/>
                                          </p:val>
                                        </p:tav>
                                      </p:tavLst>
                                    </p:anim>
                                  </p:childTnLst>
                                </p:cTn>
                              </p:par>
                              <p:par>
                                <p:cTn id="803" presetID="42" presetClass="entr" presetSubtype="0" fill="hold" grpId="0" nodeType="withEffect">
                                  <p:stCondLst>
                                    <p:cond delay="0"/>
                                  </p:stCondLst>
                                  <p:childTnLst>
                                    <p:set>
                                      <p:cBhvr>
                                        <p:cTn id="804" dur="1" fill="hold">
                                          <p:stCondLst>
                                            <p:cond delay="0"/>
                                          </p:stCondLst>
                                        </p:cTn>
                                        <p:tgtEl>
                                          <p:spTgt spid="282"/>
                                        </p:tgtEl>
                                        <p:attrNameLst>
                                          <p:attrName>style.visibility</p:attrName>
                                        </p:attrNameLst>
                                      </p:cBhvr>
                                      <p:to>
                                        <p:strVal val="visible"/>
                                      </p:to>
                                    </p:set>
                                    <p:animEffect transition="in" filter="fade">
                                      <p:cBhvr>
                                        <p:cTn id="805" dur="1000"/>
                                        <p:tgtEl>
                                          <p:spTgt spid="282"/>
                                        </p:tgtEl>
                                      </p:cBhvr>
                                    </p:animEffect>
                                    <p:anim calcmode="lin" valueType="num">
                                      <p:cBhvr>
                                        <p:cTn id="806" dur="1000" fill="hold"/>
                                        <p:tgtEl>
                                          <p:spTgt spid="282"/>
                                        </p:tgtEl>
                                        <p:attrNameLst>
                                          <p:attrName>ppt_x</p:attrName>
                                        </p:attrNameLst>
                                      </p:cBhvr>
                                      <p:tavLst>
                                        <p:tav tm="0">
                                          <p:val>
                                            <p:strVal val="#ppt_x"/>
                                          </p:val>
                                        </p:tav>
                                        <p:tav tm="100000">
                                          <p:val>
                                            <p:strVal val="#ppt_x"/>
                                          </p:val>
                                        </p:tav>
                                      </p:tavLst>
                                    </p:anim>
                                    <p:anim calcmode="lin" valueType="num">
                                      <p:cBhvr>
                                        <p:cTn id="807" dur="1000" fill="hold"/>
                                        <p:tgtEl>
                                          <p:spTgt spid="282"/>
                                        </p:tgtEl>
                                        <p:attrNameLst>
                                          <p:attrName>ppt_y</p:attrName>
                                        </p:attrNameLst>
                                      </p:cBhvr>
                                      <p:tavLst>
                                        <p:tav tm="0">
                                          <p:val>
                                            <p:strVal val="#ppt_y+.1"/>
                                          </p:val>
                                        </p:tav>
                                        <p:tav tm="100000">
                                          <p:val>
                                            <p:strVal val="#ppt_y"/>
                                          </p:val>
                                        </p:tav>
                                      </p:tavLst>
                                    </p:anim>
                                  </p:childTnLst>
                                </p:cTn>
                              </p:par>
                              <p:par>
                                <p:cTn id="808" presetID="42" presetClass="entr" presetSubtype="0" fill="hold" grpId="0" nodeType="withEffect">
                                  <p:stCondLst>
                                    <p:cond delay="0"/>
                                  </p:stCondLst>
                                  <p:childTnLst>
                                    <p:set>
                                      <p:cBhvr>
                                        <p:cTn id="809" dur="1" fill="hold">
                                          <p:stCondLst>
                                            <p:cond delay="0"/>
                                          </p:stCondLst>
                                        </p:cTn>
                                        <p:tgtEl>
                                          <p:spTgt spid="283"/>
                                        </p:tgtEl>
                                        <p:attrNameLst>
                                          <p:attrName>style.visibility</p:attrName>
                                        </p:attrNameLst>
                                      </p:cBhvr>
                                      <p:to>
                                        <p:strVal val="visible"/>
                                      </p:to>
                                    </p:set>
                                    <p:animEffect transition="in" filter="fade">
                                      <p:cBhvr>
                                        <p:cTn id="810" dur="1000"/>
                                        <p:tgtEl>
                                          <p:spTgt spid="283"/>
                                        </p:tgtEl>
                                      </p:cBhvr>
                                    </p:animEffect>
                                    <p:anim calcmode="lin" valueType="num">
                                      <p:cBhvr>
                                        <p:cTn id="811" dur="1000" fill="hold"/>
                                        <p:tgtEl>
                                          <p:spTgt spid="283"/>
                                        </p:tgtEl>
                                        <p:attrNameLst>
                                          <p:attrName>ppt_x</p:attrName>
                                        </p:attrNameLst>
                                      </p:cBhvr>
                                      <p:tavLst>
                                        <p:tav tm="0">
                                          <p:val>
                                            <p:strVal val="#ppt_x"/>
                                          </p:val>
                                        </p:tav>
                                        <p:tav tm="100000">
                                          <p:val>
                                            <p:strVal val="#ppt_x"/>
                                          </p:val>
                                        </p:tav>
                                      </p:tavLst>
                                    </p:anim>
                                    <p:anim calcmode="lin" valueType="num">
                                      <p:cBhvr>
                                        <p:cTn id="812" dur="1000" fill="hold"/>
                                        <p:tgtEl>
                                          <p:spTgt spid="283"/>
                                        </p:tgtEl>
                                        <p:attrNameLst>
                                          <p:attrName>ppt_y</p:attrName>
                                        </p:attrNameLst>
                                      </p:cBhvr>
                                      <p:tavLst>
                                        <p:tav tm="0">
                                          <p:val>
                                            <p:strVal val="#ppt_y+.1"/>
                                          </p:val>
                                        </p:tav>
                                        <p:tav tm="100000">
                                          <p:val>
                                            <p:strVal val="#ppt_y"/>
                                          </p:val>
                                        </p:tav>
                                      </p:tavLst>
                                    </p:anim>
                                  </p:childTnLst>
                                </p:cTn>
                              </p:par>
                              <p:par>
                                <p:cTn id="813" presetID="42" presetClass="entr" presetSubtype="0" fill="hold" grpId="0" nodeType="withEffect">
                                  <p:stCondLst>
                                    <p:cond delay="0"/>
                                  </p:stCondLst>
                                  <p:childTnLst>
                                    <p:set>
                                      <p:cBhvr>
                                        <p:cTn id="814" dur="1" fill="hold">
                                          <p:stCondLst>
                                            <p:cond delay="0"/>
                                          </p:stCondLst>
                                        </p:cTn>
                                        <p:tgtEl>
                                          <p:spTgt spid="284"/>
                                        </p:tgtEl>
                                        <p:attrNameLst>
                                          <p:attrName>style.visibility</p:attrName>
                                        </p:attrNameLst>
                                      </p:cBhvr>
                                      <p:to>
                                        <p:strVal val="visible"/>
                                      </p:to>
                                    </p:set>
                                    <p:animEffect transition="in" filter="fade">
                                      <p:cBhvr>
                                        <p:cTn id="815" dur="1000"/>
                                        <p:tgtEl>
                                          <p:spTgt spid="284"/>
                                        </p:tgtEl>
                                      </p:cBhvr>
                                    </p:animEffect>
                                    <p:anim calcmode="lin" valueType="num">
                                      <p:cBhvr>
                                        <p:cTn id="816" dur="1000" fill="hold"/>
                                        <p:tgtEl>
                                          <p:spTgt spid="284"/>
                                        </p:tgtEl>
                                        <p:attrNameLst>
                                          <p:attrName>ppt_x</p:attrName>
                                        </p:attrNameLst>
                                      </p:cBhvr>
                                      <p:tavLst>
                                        <p:tav tm="0">
                                          <p:val>
                                            <p:strVal val="#ppt_x"/>
                                          </p:val>
                                        </p:tav>
                                        <p:tav tm="100000">
                                          <p:val>
                                            <p:strVal val="#ppt_x"/>
                                          </p:val>
                                        </p:tav>
                                      </p:tavLst>
                                    </p:anim>
                                    <p:anim calcmode="lin" valueType="num">
                                      <p:cBhvr>
                                        <p:cTn id="817" dur="1000" fill="hold"/>
                                        <p:tgtEl>
                                          <p:spTgt spid="284"/>
                                        </p:tgtEl>
                                        <p:attrNameLst>
                                          <p:attrName>ppt_y</p:attrName>
                                        </p:attrNameLst>
                                      </p:cBhvr>
                                      <p:tavLst>
                                        <p:tav tm="0">
                                          <p:val>
                                            <p:strVal val="#ppt_y+.1"/>
                                          </p:val>
                                        </p:tav>
                                        <p:tav tm="100000">
                                          <p:val>
                                            <p:strVal val="#ppt_y"/>
                                          </p:val>
                                        </p:tav>
                                      </p:tavLst>
                                    </p:anim>
                                  </p:childTnLst>
                                </p:cTn>
                              </p:par>
                              <p:par>
                                <p:cTn id="818" presetID="42" presetClass="entr" presetSubtype="0" fill="hold" grpId="0" nodeType="withEffect">
                                  <p:stCondLst>
                                    <p:cond delay="0"/>
                                  </p:stCondLst>
                                  <p:childTnLst>
                                    <p:set>
                                      <p:cBhvr>
                                        <p:cTn id="819" dur="1" fill="hold">
                                          <p:stCondLst>
                                            <p:cond delay="0"/>
                                          </p:stCondLst>
                                        </p:cTn>
                                        <p:tgtEl>
                                          <p:spTgt spid="285"/>
                                        </p:tgtEl>
                                        <p:attrNameLst>
                                          <p:attrName>style.visibility</p:attrName>
                                        </p:attrNameLst>
                                      </p:cBhvr>
                                      <p:to>
                                        <p:strVal val="visible"/>
                                      </p:to>
                                    </p:set>
                                    <p:animEffect transition="in" filter="fade">
                                      <p:cBhvr>
                                        <p:cTn id="820" dur="1000"/>
                                        <p:tgtEl>
                                          <p:spTgt spid="285"/>
                                        </p:tgtEl>
                                      </p:cBhvr>
                                    </p:animEffect>
                                    <p:anim calcmode="lin" valueType="num">
                                      <p:cBhvr>
                                        <p:cTn id="821" dur="1000" fill="hold"/>
                                        <p:tgtEl>
                                          <p:spTgt spid="285"/>
                                        </p:tgtEl>
                                        <p:attrNameLst>
                                          <p:attrName>ppt_x</p:attrName>
                                        </p:attrNameLst>
                                      </p:cBhvr>
                                      <p:tavLst>
                                        <p:tav tm="0">
                                          <p:val>
                                            <p:strVal val="#ppt_x"/>
                                          </p:val>
                                        </p:tav>
                                        <p:tav tm="100000">
                                          <p:val>
                                            <p:strVal val="#ppt_x"/>
                                          </p:val>
                                        </p:tav>
                                      </p:tavLst>
                                    </p:anim>
                                    <p:anim calcmode="lin" valueType="num">
                                      <p:cBhvr>
                                        <p:cTn id="822" dur="1000" fill="hold"/>
                                        <p:tgtEl>
                                          <p:spTgt spid="285"/>
                                        </p:tgtEl>
                                        <p:attrNameLst>
                                          <p:attrName>ppt_y</p:attrName>
                                        </p:attrNameLst>
                                      </p:cBhvr>
                                      <p:tavLst>
                                        <p:tav tm="0">
                                          <p:val>
                                            <p:strVal val="#ppt_y+.1"/>
                                          </p:val>
                                        </p:tav>
                                        <p:tav tm="100000">
                                          <p:val>
                                            <p:strVal val="#ppt_y"/>
                                          </p:val>
                                        </p:tav>
                                      </p:tavLst>
                                    </p:anim>
                                  </p:childTnLst>
                                </p:cTn>
                              </p:par>
                              <p:par>
                                <p:cTn id="823" presetID="42" presetClass="entr" presetSubtype="0" fill="hold" grpId="0" nodeType="withEffect">
                                  <p:stCondLst>
                                    <p:cond delay="0"/>
                                  </p:stCondLst>
                                  <p:childTnLst>
                                    <p:set>
                                      <p:cBhvr>
                                        <p:cTn id="824" dur="1" fill="hold">
                                          <p:stCondLst>
                                            <p:cond delay="0"/>
                                          </p:stCondLst>
                                        </p:cTn>
                                        <p:tgtEl>
                                          <p:spTgt spid="286"/>
                                        </p:tgtEl>
                                        <p:attrNameLst>
                                          <p:attrName>style.visibility</p:attrName>
                                        </p:attrNameLst>
                                      </p:cBhvr>
                                      <p:to>
                                        <p:strVal val="visible"/>
                                      </p:to>
                                    </p:set>
                                    <p:animEffect transition="in" filter="fade">
                                      <p:cBhvr>
                                        <p:cTn id="825" dur="1000"/>
                                        <p:tgtEl>
                                          <p:spTgt spid="286"/>
                                        </p:tgtEl>
                                      </p:cBhvr>
                                    </p:animEffect>
                                    <p:anim calcmode="lin" valueType="num">
                                      <p:cBhvr>
                                        <p:cTn id="826" dur="1000" fill="hold"/>
                                        <p:tgtEl>
                                          <p:spTgt spid="286"/>
                                        </p:tgtEl>
                                        <p:attrNameLst>
                                          <p:attrName>ppt_x</p:attrName>
                                        </p:attrNameLst>
                                      </p:cBhvr>
                                      <p:tavLst>
                                        <p:tav tm="0">
                                          <p:val>
                                            <p:strVal val="#ppt_x"/>
                                          </p:val>
                                        </p:tav>
                                        <p:tav tm="100000">
                                          <p:val>
                                            <p:strVal val="#ppt_x"/>
                                          </p:val>
                                        </p:tav>
                                      </p:tavLst>
                                    </p:anim>
                                    <p:anim calcmode="lin" valueType="num">
                                      <p:cBhvr>
                                        <p:cTn id="827" dur="1000" fill="hold"/>
                                        <p:tgtEl>
                                          <p:spTgt spid="286"/>
                                        </p:tgtEl>
                                        <p:attrNameLst>
                                          <p:attrName>ppt_y</p:attrName>
                                        </p:attrNameLst>
                                      </p:cBhvr>
                                      <p:tavLst>
                                        <p:tav tm="0">
                                          <p:val>
                                            <p:strVal val="#ppt_y+.1"/>
                                          </p:val>
                                        </p:tav>
                                        <p:tav tm="100000">
                                          <p:val>
                                            <p:strVal val="#ppt_y"/>
                                          </p:val>
                                        </p:tav>
                                      </p:tavLst>
                                    </p:anim>
                                  </p:childTnLst>
                                </p:cTn>
                              </p:par>
                              <p:par>
                                <p:cTn id="828" presetID="42" presetClass="entr" presetSubtype="0" fill="hold" grpId="0" nodeType="withEffect">
                                  <p:stCondLst>
                                    <p:cond delay="0"/>
                                  </p:stCondLst>
                                  <p:childTnLst>
                                    <p:set>
                                      <p:cBhvr>
                                        <p:cTn id="829" dur="1" fill="hold">
                                          <p:stCondLst>
                                            <p:cond delay="0"/>
                                          </p:stCondLst>
                                        </p:cTn>
                                        <p:tgtEl>
                                          <p:spTgt spid="287"/>
                                        </p:tgtEl>
                                        <p:attrNameLst>
                                          <p:attrName>style.visibility</p:attrName>
                                        </p:attrNameLst>
                                      </p:cBhvr>
                                      <p:to>
                                        <p:strVal val="visible"/>
                                      </p:to>
                                    </p:set>
                                    <p:animEffect transition="in" filter="fade">
                                      <p:cBhvr>
                                        <p:cTn id="830" dur="1000"/>
                                        <p:tgtEl>
                                          <p:spTgt spid="287"/>
                                        </p:tgtEl>
                                      </p:cBhvr>
                                    </p:animEffect>
                                    <p:anim calcmode="lin" valueType="num">
                                      <p:cBhvr>
                                        <p:cTn id="831" dur="1000" fill="hold"/>
                                        <p:tgtEl>
                                          <p:spTgt spid="287"/>
                                        </p:tgtEl>
                                        <p:attrNameLst>
                                          <p:attrName>ppt_x</p:attrName>
                                        </p:attrNameLst>
                                      </p:cBhvr>
                                      <p:tavLst>
                                        <p:tav tm="0">
                                          <p:val>
                                            <p:strVal val="#ppt_x"/>
                                          </p:val>
                                        </p:tav>
                                        <p:tav tm="100000">
                                          <p:val>
                                            <p:strVal val="#ppt_x"/>
                                          </p:val>
                                        </p:tav>
                                      </p:tavLst>
                                    </p:anim>
                                    <p:anim calcmode="lin" valueType="num">
                                      <p:cBhvr>
                                        <p:cTn id="832" dur="1000" fill="hold"/>
                                        <p:tgtEl>
                                          <p:spTgt spid="287"/>
                                        </p:tgtEl>
                                        <p:attrNameLst>
                                          <p:attrName>ppt_y</p:attrName>
                                        </p:attrNameLst>
                                      </p:cBhvr>
                                      <p:tavLst>
                                        <p:tav tm="0">
                                          <p:val>
                                            <p:strVal val="#ppt_y+.1"/>
                                          </p:val>
                                        </p:tav>
                                        <p:tav tm="100000">
                                          <p:val>
                                            <p:strVal val="#ppt_y"/>
                                          </p:val>
                                        </p:tav>
                                      </p:tavLst>
                                    </p:anim>
                                  </p:childTnLst>
                                </p:cTn>
                              </p:par>
                              <p:par>
                                <p:cTn id="833" presetID="42" presetClass="entr" presetSubtype="0" fill="hold" grpId="0" nodeType="withEffect">
                                  <p:stCondLst>
                                    <p:cond delay="0"/>
                                  </p:stCondLst>
                                  <p:childTnLst>
                                    <p:set>
                                      <p:cBhvr>
                                        <p:cTn id="834" dur="1" fill="hold">
                                          <p:stCondLst>
                                            <p:cond delay="0"/>
                                          </p:stCondLst>
                                        </p:cTn>
                                        <p:tgtEl>
                                          <p:spTgt spid="288"/>
                                        </p:tgtEl>
                                        <p:attrNameLst>
                                          <p:attrName>style.visibility</p:attrName>
                                        </p:attrNameLst>
                                      </p:cBhvr>
                                      <p:to>
                                        <p:strVal val="visible"/>
                                      </p:to>
                                    </p:set>
                                    <p:animEffect transition="in" filter="fade">
                                      <p:cBhvr>
                                        <p:cTn id="835" dur="1000"/>
                                        <p:tgtEl>
                                          <p:spTgt spid="288"/>
                                        </p:tgtEl>
                                      </p:cBhvr>
                                    </p:animEffect>
                                    <p:anim calcmode="lin" valueType="num">
                                      <p:cBhvr>
                                        <p:cTn id="836" dur="1000" fill="hold"/>
                                        <p:tgtEl>
                                          <p:spTgt spid="288"/>
                                        </p:tgtEl>
                                        <p:attrNameLst>
                                          <p:attrName>ppt_x</p:attrName>
                                        </p:attrNameLst>
                                      </p:cBhvr>
                                      <p:tavLst>
                                        <p:tav tm="0">
                                          <p:val>
                                            <p:strVal val="#ppt_x"/>
                                          </p:val>
                                        </p:tav>
                                        <p:tav tm="100000">
                                          <p:val>
                                            <p:strVal val="#ppt_x"/>
                                          </p:val>
                                        </p:tav>
                                      </p:tavLst>
                                    </p:anim>
                                    <p:anim calcmode="lin" valueType="num">
                                      <p:cBhvr>
                                        <p:cTn id="837" dur="1000" fill="hold"/>
                                        <p:tgtEl>
                                          <p:spTgt spid="288"/>
                                        </p:tgtEl>
                                        <p:attrNameLst>
                                          <p:attrName>ppt_y</p:attrName>
                                        </p:attrNameLst>
                                      </p:cBhvr>
                                      <p:tavLst>
                                        <p:tav tm="0">
                                          <p:val>
                                            <p:strVal val="#ppt_y+.1"/>
                                          </p:val>
                                        </p:tav>
                                        <p:tav tm="100000">
                                          <p:val>
                                            <p:strVal val="#ppt_y"/>
                                          </p:val>
                                        </p:tav>
                                      </p:tavLst>
                                    </p:anim>
                                  </p:childTnLst>
                                </p:cTn>
                              </p:par>
                              <p:par>
                                <p:cTn id="838" presetID="42" presetClass="entr" presetSubtype="0" fill="hold" grpId="0" nodeType="withEffect">
                                  <p:stCondLst>
                                    <p:cond delay="0"/>
                                  </p:stCondLst>
                                  <p:childTnLst>
                                    <p:set>
                                      <p:cBhvr>
                                        <p:cTn id="839" dur="1" fill="hold">
                                          <p:stCondLst>
                                            <p:cond delay="0"/>
                                          </p:stCondLst>
                                        </p:cTn>
                                        <p:tgtEl>
                                          <p:spTgt spid="289"/>
                                        </p:tgtEl>
                                        <p:attrNameLst>
                                          <p:attrName>style.visibility</p:attrName>
                                        </p:attrNameLst>
                                      </p:cBhvr>
                                      <p:to>
                                        <p:strVal val="visible"/>
                                      </p:to>
                                    </p:set>
                                    <p:animEffect transition="in" filter="fade">
                                      <p:cBhvr>
                                        <p:cTn id="840" dur="1000"/>
                                        <p:tgtEl>
                                          <p:spTgt spid="289"/>
                                        </p:tgtEl>
                                      </p:cBhvr>
                                    </p:animEffect>
                                    <p:anim calcmode="lin" valueType="num">
                                      <p:cBhvr>
                                        <p:cTn id="841" dur="1000" fill="hold"/>
                                        <p:tgtEl>
                                          <p:spTgt spid="289"/>
                                        </p:tgtEl>
                                        <p:attrNameLst>
                                          <p:attrName>ppt_x</p:attrName>
                                        </p:attrNameLst>
                                      </p:cBhvr>
                                      <p:tavLst>
                                        <p:tav tm="0">
                                          <p:val>
                                            <p:strVal val="#ppt_x"/>
                                          </p:val>
                                        </p:tav>
                                        <p:tav tm="100000">
                                          <p:val>
                                            <p:strVal val="#ppt_x"/>
                                          </p:val>
                                        </p:tav>
                                      </p:tavLst>
                                    </p:anim>
                                    <p:anim calcmode="lin" valueType="num">
                                      <p:cBhvr>
                                        <p:cTn id="842" dur="1000" fill="hold"/>
                                        <p:tgtEl>
                                          <p:spTgt spid="289"/>
                                        </p:tgtEl>
                                        <p:attrNameLst>
                                          <p:attrName>ppt_y</p:attrName>
                                        </p:attrNameLst>
                                      </p:cBhvr>
                                      <p:tavLst>
                                        <p:tav tm="0">
                                          <p:val>
                                            <p:strVal val="#ppt_y+.1"/>
                                          </p:val>
                                        </p:tav>
                                        <p:tav tm="100000">
                                          <p:val>
                                            <p:strVal val="#ppt_y"/>
                                          </p:val>
                                        </p:tav>
                                      </p:tavLst>
                                    </p:anim>
                                  </p:childTnLst>
                                </p:cTn>
                              </p:par>
                              <p:par>
                                <p:cTn id="843" presetID="42" presetClass="entr" presetSubtype="0" fill="hold" grpId="0" nodeType="withEffect">
                                  <p:stCondLst>
                                    <p:cond delay="0"/>
                                  </p:stCondLst>
                                  <p:childTnLst>
                                    <p:set>
                                      <p:cBhvr>
                                        <p:cTn id="844" dur="1" fill="hold">
                                          <p:stCondLst>
                                            <p:cond delay="0"/>
                                          </p:stCondLst>
                                        </p:cTn>
                                        <p:tgtEl>
                                          <p:spTgt spid="290"/>
                                        </p:tgtEl>
                                        <p:attrNameLst>
                                          <p:attrName>style.visibility</p:attrName>
                                        </p:attrNameLst>
                                      </p:cBhvr>
                                      <p:to>
                                        <p:strVal val="visible"/>
                                      </p:to>
                                    </p:set>
                                    <p:animEffect transition="in" filter="fade">
                                      <p:cBhvr>
                                        <p:cTn id="845" dur="1000"/>
                                        <p:tgtEl>
                                          <p:spTgt spid="290"/>
                                        </p:tgtEl>
                                      </p:cBhvr>
                                    </p:animEffect>
                                    <p:anim calcmode="lin" valueType="num">
                                      <p:cBhvr>
                                        <p:cTn id="846" dur="1000" fill="hold"/>
                                        <p:tgtEl>
                                          <p:spTgt spid="290"/>
                                        </p:tgtEl>
                                        <p:attrNameLst>
                                          <p:attrName>ppt_x</p:attrName>
                                        </p:attrNameLst>
                                      </p:cBhvr>
                                      <p:tavLst>
                                        <p:tav tm="0">
                                          <p:val>
                                            <p:strVal val="#ppt_x"/>
                                          </p:val>
                                        </p:tav>
                                        <p:tav tm="100000">
                                          <p:val>
                                            <p:strVal val="#ppt_x"/>
                                          </p:val>
                                        </p:tav>
                                      </p:tavLst>
                                    </p:anim>
                                    <p:anim calcmode="lin" valueType="num">
                                      <p:cBhvr>
                                        <p:cTn id="847" dur="1000" fill="hold"/>
                                        <p:tgtEl>
                                          <p:spTgt spid="290"/>
                                        </p:tgtEl>
                                        <p:attrNameLst>
                                          <p:attrName>ppt_y</p:attrName>
                                        </p:attrNameLst>
                                      </p:cBhvr>
                                      <p:tavLst>
                                        <p:tav tm="0">
                                          <p:val>
                                            <p:strVal val="#ppt_y+.1"/>
                                          </p:val>
                                        </p:tav>
                                        <p:tav tm="100000">
                                          <p:val>
                                            <p:strVal val="#ppt_y"/>
                                          </p:val>
                                        </p:tav>
                                      </p:tavLst>
                                    </p:anim>
                                  </p:childTnLst>
                                </p:cTn>
                              </p:par>
                              <p:par>
                                <p:cTn id="848" presetID="42" presetClass="entr" presetSubtype="0" fill="hold" grpId="0" nodeType="withEffect">
                                  <p:stCondLst>
                                    <p:cond delay="0"/>
                                  </p:stCondLst>
                                  <p:childTnLst>
                                    <p:set>
                                      <p:cBhvr>
                                        <p:cTn id="849" dur="1" fill="hold">
                                          <p:stCondLst>
                                            <p:cond delay="0"/>
                                          </p:stCondLst>
                                        </p:cTn>
                                        <p:tgtEl>
                                          <p:spTgt spid="291"/>
                                        </p:tgtEl>
                                        <p:attrNameLst>
                                          <p:attrName>style.visibility</p:attrName>
                                        </p:attrNameLst>
                                      </p:cBhvr>
                                      <p:to>
                                        <p:strVal val="visible"/>
                                      </p:to>
                                    </p:set>
                                    <p:animEffect transition="in" filter="fade">
                                      <p:cBhvr>
                                        <p:cTn id="850" dur="1000"/>
                                        <p:tgtEl>
                                          <p:spTgt spid="291"/>
                                        </p:tgtEl>
                                      </p:cBhvr>
                                    </p:animEffect>
                                    <p:anim calcmode="lin" valueType="num">
                                      <p:cBhvr>
                                        <p:cTn id="851" dur="1000" fill="hold"/>
                                        <p:tgtEl>
                                          <p:spTgt spid="291"/>
                                        </p:tgtEl>
                                        <p:attrNameLst>
                                          <p:attrName>ppt_x</p:attrName>
                                        </p:attrNameLst>
                                      </p:cBhvr>
                                      <p:tavLst>
                                        <p:tav tm="0">
                                          <p:val>
                                            <p:strVal val="#ppt_x"/>
                                          </p:val>
                                        </p:tav>
                                        <p:tav tm="100000">
                                          <p:val>
                                            <p:strVal val="#ppt_x"/>
                                          </p:val>
                                        </p:tav>
                                      </p:tavLst>
                                    </p:anim>
                                    <p:anim calcmode="lin" valueType="num">
                                      <p:cBhvr>
                                        <p:cTn id="852" dur="1000" fill="hold"/>
                                        <p:tgtEl>
                                          <p:spTgt spid="291"/>
                                        </p:tgtEl>
                                        <p:attrNameLst>
                                          <p:attrName>ppt_y</p:attrName>
                                        </p:attrNameLst>
                                      </p:cBhvr>
                                      <p:tavLst>
                                        <p:tav tm="0">
                                          <p:val>
                                            <p:strVal val="#ppt_y+.1"/>
                                          </p:val>
                                        </p:tav>
                                        <p:tav tm="100000">
                                          <p:val>
                                            <p:strVal val="#ppt_y"/>
                                          </p:val>
                                        </p:tav>
                                      </p:tavLst>
                                    </p:anim>
                                  </p:childTnLst>
                                </p:cTn>
                              </p:par>
                              <p:par>
                                <p:cTn id="853" presetID="42" presetClass="entr" presetSubtype="0" fill="hold" grpId="0" nodeType="withEffect">
                                  <p:stCondLst>
                                    <p:cond delay="0"/>
                                  </p:stCondLst>
                                  <p:childTnLst>
                                    <p:set>
                                      <p:cBhvr>
                                        <p:cTn id="854" dur="1" fill="hold">
                                          <p:stCondLst>
                                            <p:cond delay="0"/>
                                          </p:stCondLst>
                                        </p:cTn>
                                        <p:tgtEl>
                                          <p:spTgt spid="292"/>
                                        </p:tgtEl>
                                        <p:attrNameLst>
                                          <p:attrName>style.visibility</p:attrName>
                                        </p:attrNameLst>
                                      </p:cBhvr>
                                      <p:to>
                                        <p:strVal val="visible"/>
                                      </p:to>
                                    </p:set>
                                    <p:animEffect transition="in" filter="fade">
                                      <p:cBhvr>
                                        <p:cTn id="855" dur="1000"/>
                                        <p:tgtEl>
                                          <p:spTgt spid="292"/>
                                        </p:tgtEl>
                                      </p:cBhvr>
                                    </p:animEffect>
                                    <p:anim calcmode="lin" valueType="num">
                                      <p:cBhvr>
                                        <p:cTn id="856" dur="1000" fill="hold"/>
                                        <p:tgtEl>
                                          <p:spTgt spid="292"/>
                                        </p:tgtEl>
                                        <p:attrNameLst>
                                          <p:attrName>ppt_x</p:attrName>
                                        </p:attrNameLst>
                                      </p:cBhvr>
                                      <p:tavLst>
                                        <p:tav tm="0">
                                          <p:val>
                                            <p:strVal val="#ppt_x"/>
                                          </p:val>
                                        </p:tav>
                                        <p:tav tm="100000">
                                          <p:val>
                                            <p:strVal val="#ppt_x"/>
                                          </p:val>
                                        </p:tav>
                                      </p:tavLst>
                                    </p:anim>
                                    <p:anim calcmode="lin" valueType="num">
                                      <p:cBhvr>
                                        <p:cTn id="857" dur="1000" fill="hold"/>
                                        <p:tgtEl>
                                          <p:spTgt spid="292"/>
                                        </p:tgtEl>
                                        <p:attrNameLst>
                                          <p:attrName>ppt_y</p:attrName>
                                        </p:attrNameLst>
                                      </p:cBhvr>
                                      <p:tavLst>
                                        <p:tav tm="0">
                                          <p:val>
                                            <p:strVal val="#ppt_y+.1"/>
                                          </p:val>
                                        </p:tav>
                                        <p:tav tm="100000">
                                          <p:val>
                                            <p:strVal val="#ppt_y"/>
                                          </p:val>
                                        </p:tav>
                                      </p:tavLst>
                                    </p:anim>
                                  </p:childTnLst>
                                </p:cTn>
                              </p:par>
                              <p:par>
                                <p:cTn id="858" presetID="42" presetClass="entr" presetSubtype="0" fill="hold" grpId="0" nodeType="withEffect">
                                  <p:stCondLst>
                                    <p:cond delay="0"/>
                                  </p:stCondLst>
                                  <p:childTnLst>
                                    <p:set>
                                      <p:cBhvr>
                                        <p:cTn id="859" dur="1" fill="hold">
                                          <p:stCondLst>
                                            <p:cond delay="0"/>
                                          </p:stCondLst>
                                        </p:cTn>
                                        <p:tgtEl>
                                          <p:spTgt spid="293"/>
                                        </p:tgtEl>
                                        <p:attrNameLst>
                                          <p:attrName>style.visibility</p:attrName>
                                        </p:attrNameLst>
                                      </p:cBhvr>
                                      <p:to>
                                        <p:strVal val="visible"/>
                                      </p:to>
                                    </p:set>
                                    <p:animEffect transition="in" filter="fade">
                                      <p:cBhvr>
                                        <p:cTn id="860" dur="1000"/>
                                        <p:tgtEl>
                                          <p:spTgt spid="293"/>
                                        </p:tgtEl>
                                      </p:cBhvr>
                                    </p:animEffect>
                                    <p:anim calcmode="lin" valueType="num">
                                      <p:cBhvr>
                                        <p:cTn id="861" dur="1000" fill="hold"/>
                                        <p:tgtEl>
                                          <p:spTgt spid="293"/>
                                        </p:tgtEl>
                                        <p:attrNameLst>
                                          <p:attrName>ppt_x</p:attrName>
                                        </p:attrNameLst>
                                      </p:cBhvr>
                                      <p:tavLst>
                                        <p:tav tm="0">
                                          <p:val>
                                            <p:strVal val="#ppt_x"/>
                                          </p:val>
                                        </p:tav>
                                        <p:tav tm="100000">
                                          <p:val>
                                            <p:strVal val="#ppt_x"/>
                                          </p:val>
                                        </p:tav>
                                      </p:tavLst>
                                    </p:anim>
                                    <p:anim calcmode="lin" valueType="num">
                                      <p:cBhvr>
                                        <p:cTn id="862" dur="1000" fill="hold"/>
                                        <p:tgtEl>
                                          <p:spTgt spid="293"/>
                                        </p:tgtEl>
                                        <p:attrNameLst>
                                          <p:attrName>ppt_y</p:attrName>
                                        </p:attrNameLst>
                                      </p:cBhvr>
                                      <p:tavLst>
                                        <p:tav tm="0">
                                          <p:val>
                                            <p:strVal val="#ppt_y+.1"/>
                                          </p:val>
                                        </p:tav>
                                        <p:tav tm="100000">
                                          <p:val>
                                            <p:strVal val="#ppt_y"/>
                                          </p:val>
                                        </p:tav>
                                      </p:tavLst>
                                    </p:anim>
                                  </p:childTnLst>
                                </p:cTn>
                              </p:par>
                              <p:par>
                                <p:cTn id="863" presetID="42" presetClass="entr" presetSubtype="0" fill="hold" grpId="0" nodeType="withEffect">
                                  <p:stCondLst>
                                    <p:cond delay="0"/>
                                  </p:stCondLst>
                                  <p:childTnLst>
                                    <p:set>
                                      <p:cBhvr>
                                        <p:cTn id="864" dur="1" fill="hold">
                                          <p:stCondLst>
                                            <p:cond delay="0"/>
                                          </p:stCondLst>
                                        </p:cTn>
                                        <p:tgtEl>
                                          <p:spTgt spid="294"/>
                                        </p:tgtEl>
                                        <p:attrNameLst>
                                          <p:attrName>style.visibility</p:attrName>
                                        </p:attrNameLst>
                                      </p:cBhvr>
                                      <p:to>
                                        <p:strVal val="visible"/>
                                      </p:to>
                                    </p:set>
                                    <p:animEffect transition="in" filter="fade">
                                      <p:cBhvr>
                                        <p:cTn id="865" dur="1000"/>
                                        <p:tgtEl>
                                          <p:spTgt spid="294"/>
                                        </p:tgtEl>
                                      </p:cBhvr>
                                    </p:animEffect>
                                    <p:anim calcmode="lin" valueType="num">
                                      <p:cBhvr>
                                        <p:cTn id="866" dur="1000" fill="hold"/>
                                        <p:tgtEl>
                                          <p:spTgt spid="294"/>
                                        </p:tgtEl>
                                        <p:attrNameLst>
                                          <p:attrName>ppt_x</p:attrName>
                                        </p:attrNameLst>
                                      </p:cBhvr>
                                      <p:tavLst>
                                        <p:tav tm="0">
                                          <p:val>
                                            <p:strVal val="#ppt_x"/>
                                          </p:val>
                                        </p:tav>
                                        <p:tav tm="100000">
                                          <p:val>
                                            <p:strVal val="#ppt_x"/>
                                          </p:val>
                                        </p:tav>
                                      </p:tavLst>
                                    </p:anim>
                                    <p:anim calcmode="lin" valueType="num">
                                      <p:cBhvr>
                                        <p:cTn id="867" dur="1000" fill="hold"/>
                                        <p:tgtEl>
                                          <p:spTgt spid="294"/>
                                        </p:tgtEl>
                                        <p:attrNameLst>
                                          <p:attrName>ppt_y</p:attrName>
                                        </p:attrNameLst>
                                      </p:cBhvr>
                                      <p:tavLst>
                                        <p:tav tm="0">
                                          <p:val>
                                            <p:strVal val="#ppt_y+.1"/>
                                          </p:val>
                                        </p:tav>
                                        <p:tav tm="100000">
                                          <p:val>
                                            <p:strVal val="#ppt_y"/>
                                          </p:val>
                                        </p:tav>
                                      </p:tavLst>
                                    </p:anim>
                                  </p:childTnLst>
                                </p:cTn>
                              </p:par>
                              <p:par>
                                <p:cTn id="868" presetID="42" presetClass="entr" presetSubtype="0" fill="hold" grpId="0" nodeType="withEffect">
                                  <p:stCondLst>
                                    <p:cond delay="0"/>
                                  </p:stCondLst>
                                  <p:childTnLst>
                                    <p:set>
                                      <p:cBhvr>
                                        <p:cTn id="869" dur="1" fill="hold">
                                          <p:stCondLst>
                                            <p:cond delay="0"/>
                                          </p:stCondLst>
                                        </p:cTn>
                                        <p:tgtEl>
                                          <p:spTgt spid="295"/>
                                        </p:tgtEl>
                                        <p:attrNameLst>
                                          <p:attrName>style.visibility</p:attrName>
                                        </p:attrNameLst>
                                      </p:cBhvr>
                                      <p:to>
                                        <p:strVal val="visible"/>
                                      </p:to>
                                    </p:set>
                                    <p:animEffect transition="in" filter="fade">
                                      <p:cBhvr>
                                        <p:cTn id="870" dur="1000"/>
                                        <p:tgtEl>
                                          <p:spTgt spid="295"/>
                                        </p:tgtEl>
                                      </p:cBhvr>
                                    </p:animEffect>
                                    <p:anim calcmode="lin" valueType="num">
                                      <p:cBhvr>
                                        <p:cTn id="871" dur="1000" fill="hold"/>
                                        <p:tgtEl>
                                          <p:spTgt spid="295"/>
                                        </p:tgtEl>
                                        <p:attrNameLst>
                                          <p:attrName>ppt_x</p:attrName>
                                        </p:attrNameLst>
                                      </p:cBhvr>
                                      <p:tavLst>
                                        <p:tav tm="0">
                                          <p:val>
                                            <p:strVal val="#ppt_x"/>
                                          </p:val>
                                        </p:tav>
                                        <p:tav tm="100000">
                                          <p:val>
                                            <p:strVal val="#ppt_x"/>
                                          </p:val>
                                        </p:tav>
                                      </p:tavLst>
                                    </p:anim>
                                    <p:anim calcmode="lin" valueType="num">
                                      <p:cBhvr>
                                        <p:cTn id="872" dur="1000" fill="hold"/>
                                        <p:tgtEl>
                                          <p:spTgt spid="295"/>
                                        </p:tgtEl>
                                        <p:attrNameLst>
                                          <p:attrName>ppt_y</p:attrName>
                                        </p:attrNameLst>
                                      </p:cBhvr>
                                      <p:tavLst>
                                        <p:tav tm="0">
                                          <p:val>
                                            <p:strVal val="#ppt_y+.1"/>
                                          </p:val>
                                        </p:tav>
                                        <p:tav tm="100000">
                                          <p:val>
                                            <p:strVal val="#ppt_y"/>
                                          </p:val>
                                        </p:tav>
                                      </p:tavLst>
                                    </p:anim>
                                  </p:childTnLst>
                                </p:cTn>
                              </p:par>
                              <p:par>
                                <p:cTn id="873" presetID="42" presetClass="entr" presetSubtype="0" fill="hold" grpId="0" nodeType="withEffect">
                                  <p:stCondLst>
                                    <p:cond delay="0"/>
                                  </p:stCondLst>
                                  <p:childTnLst>
                                    <p:set>
                                      <p:cBhvr>
                                        <p:cTn id="874" dur="1" fill="hold">
                                          <p:stCondLst>
                                            <p:cond delay="0"/>
                                          </p:stCondLst>
                                        </p:cTn>
                                        <p:tgtEl>
                                          <p:spTgt spid="296"/>
                                        </p:tgtEl>
                                        <p:attrNameLst>
                                          <p:attrName>style.visibility</p:attrName>
                                        </p:attrNameLst>
                                      </p:cBhvr>
                                      <p:to>
                                        <p:strVal val="visible"/>
                                      </p:to>
                                    </p:set>
                                    <p:animEffect transition="in" filter="fade">
                                      <p:cBhvr>
                                        <p:cTn id="875" dur="1000"/>
                                        <p:tgtEl>
                                          <p:spTgt spid="296"/>
                                        </p:tgtEl>
                                      </p:cBhvr>
                                    </p:animEffect>
                                    <p:anim calcmode="lin" valueType="num">
                                      <p:cBhvr>
                                        <p:cTn id="876" dur="1000" fill="hold"/>
                                        <p:tgtEl>
                                          <p:spTgt spid="296"/>
                                        </p:tgtEl>
                                        <p:attrNameLst>
                                          <p:attrName>ppt_x</p:attrName>
                                        </p:attrNameLst>
                                      </p:cBhvr>
                                      <p:tavLst>
                                        <p:tav tm="0">
                                          <p:val>
                                            <p:strVal val="#ppt_x"/>
                                          </p:val>
                                        </p:tav>
                                        <p:tav tm="100000">
                                          <p:val>
                                            <p:strVal val="#ppt_x"/>
                                          </p:val>
                                        </p:tav>
                                      </p:tavLst>
                                    </p:anim>
                                    <p:anim calcmode="lin" valueType="num">
                                      <p:cBhvr>
                                        <p:cTn id="877" dur="1000" fill="hold"/>
                                        <p:tgtEl>
                                          <p:spTgt spid="296"/>
                                        </p:tgtEl>
                                        <p:attrNameLst>
                                          <p:attrName>ppt_y</p:attrName>
                                        </p:attrNameLst>
                                      </p:cBhvr>
                                      <p:tavLst>
                                        <p:tav tm="0">
                                          <p:val>
                                            <p:strVal val="#ppt_y+.1"/>
                                          </p:val>
                                        </p:tav>
                                        <p:tav tm="100000">
                                          <p:val>
                                            <p:strVal val="#ppt_y"/>
                                          </p:val>
                                        </p:tav>
                                      </p:tavLst>
                                    </p:anim>
                                  </p:childTnLst>
                                </p:cTn>
                              </p:par>
                              <p:par>
                                <p:cTn id="878" presetID="42" presetClass="entr" presetSubtype="0" fill="hold" grpId="0" nodeType="withEffect">
                                  <p:stCondLst>
                                    <p:cond delay="0"/>
                                  </p:stCondLst>
                                  <p:childTnLst>
                                    <p:set>
                                      <p:cBhvr>
                                        <p:cTn id="879" dur="1" fill="hold">
                                          <p:stCondLst>
                                            <p:cond delay="0"/>
                                          </p:stCondLst>
                                        </p:cTn>
                                        <p:tgtEl>
                                          <p:spTgt spid="297"/>
                                        </p:tgtEl>
                                        <p:attrNameLst>
                                          <p:attrName>style.visibility</p:attrName>
                                        </p:attrNameLst>
                                      </p:cBhvr>
                                      <p:to>
                                        <p:strVal val="visible"/>
                                      </p:to>
                                    </p:set>
                                    <p:animEffect transition="in" filter="fade">
                                      <p:cBhvr>
                                        <p:cTn id="880" dur="1000"/>
                                        <p:tgtEl>
                                          <p:spTgt spid="297"/>
                                        </p:tgtEl>
                                      </p:cBhvr>
                                    </p:animEffect>
                                    <p:anim calcmode="lin" valueType="num">
                                      <p:cBhvr>
                                        <p:cTn id="881" dur="1000" fill="hold"/>
                                        <p:tgtEl>
                                          <p:spTgt spid="297"/>
                                        </p:tgtEl>
                                        <p:attrNameLst>
                                          <p:attrName>ppt_x</p:attrName>
                                        </p:attrNameLst>
                                      </p:cBhvr>
                                      <p:tavLst>
                                        <p:tav tm="0">
                                          <p:val>
                                            <p:strVal val="#ppt_x"/>
                                          </p:val>
                                        </p:tav>
                                        <p:tav tm="100000">
                                          <p:val>
                                            <p:strVal val="#ppt_x"/>
                                          </p:val>
                                        </p:tav>
                                      </p:tavLst>
                                    </p:anim>
                                    <p:anim calcmode="lin" valueType="num">
                                      <p:cBhvr>
                                        <p:cTn id="882" dur="1000" fill="hold"/>
                                        <p:tgtEl>
                                          <p:spTgt spid="297"/>
                                        </p:tgtEl>
                                        <p:attrNameLst>
                                          <p:attrName>ppt_y</p:attrName>
                                        </p:attrNameLst>
                                      </p:cBhvr>
                                      <p:tavLst>
                                        <p:tav tm="0">
                                          <p:val>
                                            <p:strVal val="#ppt_y+.1"/>
                                          </p:val>
                                        </p:tav>
                                        <p:tav tm="100000">
                                          <p:val>
                                            <p:strVal val="#ppt_y"/>
                                          </p:val>
                                        </p:tav>
                                      </p:tavLst>
                                    </p:anim>
                                  </p:childTnLst>
                                </p:cTn>
                              </p:par>
                              <p:par>
                                <p:cTn id="883" presetID="42" presetClass="entr" presetSubtype="0" fill="hold" grpId="0" nodeType="withEffect">
                                  <p:stCondLst>
                                    <p:cond delay="0"/>
                                  </p:stCondLst>
                                  <p:childTnLst>
                                    <p:set>
                                      <p:cBhvr>
                                        <p:cTn id="884" dur="1" fill="hold">
                                          <p:stCondLst>
                                            <p:cond delay="0"/>
                                          </p:stCondLst>
                                        </p:cTn>
                                        <p:tgtEl>
                                          <p:spTgt spid="298"/>
                                        </p:tgtEl>
                                        <p:attrNameLst>
                                          <p:attrName>style.visibility</p:attrName>
                                        </p:attrNameLst>
                                      </p:cBhvr>
                                      <p:to>
                                        <p:strVal val="visible"/>
                                      </p:to>
                                    </p:set>
                                    <p:animEffect transition="in" filter="fade">
                                      <p:cBhvr>
                                        <p:cTn id="885" dur="1000"/>
                                        <p:tgtEl>
                                          <p:spTgt spid="298"/>
                                        </p:tgtEl>
                                      </p:cBhvr>
                                    </p:animEffect>
                                    <p:anim calcmode="lin" valueType="num">
                                      <p:cBhvr>
                                        <p:cTn id="886" dur="1000" fill="hold"/>
                                        <p:tgtEl>
                                          <p:spTgt spid="298"/>
                                        </p:tgtEl>
                                        <p:attrNameLst>
                                          <p:attrName>ppt_x</p:attrName>
                                        </p:attrNameLst>
                                      </p:cBhvr>
                                      <p:tavLst>
                                        <p:tav tm="0">
                                          <p:val>
                                            <p:strVal val="#ppt_x"/>
                                          </p:val>
                                        </p:tav>
                                        <p:tav tm="100000">
                                          <p:val>
                                            <p:strVal val="#ppt_x"/>
                                          </p:val>
                                        </p:tav>
                                      </p:tavLst>
                                    </p:anim>
                                    <p:anim calcmode="lin" valueType="num">
                                      <p:cBhvr>
                                        <p:cTn id="887" dur="1000" fill="hold"/>
                                        <p:tgtEl>
                                          <p:spTgt spid="298"/>
                                        </p:tgtEl>
                                        <p:attrNameLst>
                                          <p:attrName>ppt_y</p:attrName>
                                        </p:attrNameLst>
                                      </p:cBhvr>
                                      <p:tavLst>
                                        <p:tav tm="0">
                                          <p:val>
                                            <p:strVal val="#ppt_y+.1"/>
                                          </p:val>
                                        </p:tav>
                                        <p:tav tm="100000">
                                          <p:val>
                                            <p:strVal val="#ppt_y"/>
                                          </p:val>
                                        </p:tav>
                                      </p:tavLst>
                                    </p:anim>
                                  </p:childTnLst>
                                </p:cTn>
                              </p:par>
                              <p:par>
                                <p:cTn id="888" presetID="42" presetClass="entr" presetSubtype="0" fill="hold" grpId="0" nodeType="withEffect">
                                  <p:stCondLst>
                                    <p:cond delay="0"/>
                                  </p:stCondLst>
                                  <p:childTnLst>
                                    <p:set>
                                      <p:cBhvr>
                                        <p:cTn id="889" dur="1" fill="hold">
                                          <p:stCondLst>
                                            <p:cond delay="0"/>
                                          </p:stCondLst>
                                        </p:cTn>
                                        <p:tgtEl>
                                          <p:spTgt spid="299"/>
                                        </p:tgtEl>
                                        <p:attrNameLst>
                                          <p:attrName>style.visibility</p:attrName>
                                        </p:attrNameLst>
                                      </p:cBhvr>
                                      <p:to>
                                        <p:strVal val="visible"/>
                                      </p:to>
                                    </p:set>
                                    <p:animEffect transition="in" filter="fade">
                                      <p:cBhvr>
                                        <p:cTn id="890" dur="1000"/>
                                        <p:tgtEl>
                                          <p:spTgt spid="299"/>
                                        </p:tgtEl>
                                      </p:cBhvr>
                                    </p:animEffect>
                                    <p:anim calcmode="lin" valueType="num">
                                      <p:cBhvr>
                                        <p:cTn id="891" dur="1000" fill="hold"/>
                                        <p:tgtEl>
                                          <p:spTgt spid="299"/>
                                        </p:tgtEl>
                                        <p:attrNameLst>
                                          <p:attrName>ppt_x</p:attrName>
                                        </p:attrNameLst>
                                      </p:cBhvr>
                                      <p:tavLst>
                                        <p:tav tm="0">
                                          <p:val>
                                            <p:strVal val="#ppt_x"/>
                                          </p:val>
                                        </p:tav>
                                        <p:tav tm="100000">
                                          <p:val>
                                            <p:strVal val="#ppt_x"/>
                                          </p:val>
                                        </p:tav>
                                      </p:tavLst>
                                    </p:anim>
                                    <p:anim calcmode="lin" valueType="num">
                                      <p:cBhvr>
                                        <p:cTn id="892" dur="1000" fill="hold"/>
                                        <p:tgtEl>
                                          <p:spTgt spid="299"/>
                                        </p:tgtEl>
                                        <p:attrNameLst>
                                          <p:attrName>ppt_y</p:attrName>
                                        </p:attrNameLst>
                                      </p:cBhvr>
                                      <p:tavLst>
                                        <p:tav tm="0">
                                          <p:val>
                                            <p:strVal val="#ppt_y+.1"/>
                                          </p:val>
                                        </p:tav>
                                        <p:tav tm="100000">
                                          <p:val>
                                            <p:strVal val="#ppt_y"/>
                                          </p:val>
                                        </p:tav>
                                      </p:tavLst>
                                    </p:anim>
                                  </p:childTnLst>
                                </p:cTn>
                              </p:par>
                              <p:par>
                                <p:cTn id="893" presetID="42" presetClass="entr" presetSubtype="0" fill="hold" grpId="0" nodeType="withEffect">
                                  <p:stCondLst>
                                    <p:cond delay="0"/>
                                  </p:stCondLst>
                                  <p:childTnLst>
                                    <p:set>
                                      <p:cBhvr>
                                        <p:cTn id="894" dur="1" fill="hold">
                                          <p:stCondLst>
                                            <p:cond delay="0"/>
                                          </p:stCondLst>
                                        </p:cTn>
                                        <p:tgtEl>
                                          <p:spTgt spid="300"/>
                                        </p:tgtEl>
                                        <p:attrNameLst>
                                          <p:attrName>style.visibility</p:attrName>
                                        </p:attrNameLst>
                                      </p:cBhvr>
                                      <p:to>
                                        <p:strVal val="visible"/>
                                      </p:to>
                                    </p:set>
                                    <p:animEffect transition="in" filter="fade">
                                      <p:cBhvr>
                                        <p:cTn id="895" dur="1000"/>
                                        <p:tgtEl>
                                          <p:spTgt spid="300"/>
                                        </p:tgtEl>
                                      </p:cBhvr>
                                    </p:animEffect>
                                    <p:anim calcmode="lin" valueType="num">
                                      <p:cBhvr>
                                        <p:cTn id="896" dur="1000" fill="hold"/>
                                        <p:tgtEl>
                                          <p:spTgt spid="300"/>
                                        </p:tgtEl>
                                        <p:attrNameLst>
                                          <p:attrName>ppt_x</p:attrName>
                                        </p:attrNameLst>
                                      </p:cBhvr>
                                      <p:tavLst>
                                        <p:tav tm="0">
                                          <p:val>
                                            <p:strVal val="#ppt_x"/>
                                          </p:val>
                                        </p:tav>
                                        <p:tav tm="100000">
                                          <p:val>
                                            <p:strVal val="#ppt_x"/>
                                          </p:val>
                                        </p:tav>
                                      </p:tavLst>
                                    </p:anim>
                                    <p:anim calcmode="lin" valueType="num">
                                      <p:cBhvr>
                                        <p:cTn id="897" dur="1000" fill="hold"/>
                                        <p:tgtEl>
                                          <p:spTgt spid="300"/>
                                        </p:tgtEl>
                                        <p:attrNameLst>
                                          <p:attrName>ppt_y</p:attrName>
                                        </p:attrNameLst>
                                      </p:cBhvr>
                                      <p:tavLst>
                                        <p:tav tm="0">
                                          <p:val>
                                            <p:strVal val="#ppt_y+.1"/>
                                          </p:val>
                                        </p:tav>
                                        <p:tav tm="100000">
                                          <p:val>
                                            <p:strVal val="#ppt_y"/>
                                          </p:val>
                                        </p:tav>
                                      </p:tavLst>
                                    </p:anim>
                                  </p:childTnLst>
                                </p:cTn>
                              </p:par>
                              <p:par>
                                <p:cTn id="898" presetID="42" presetClass="entr" presetSubtype="0" fill="hold" grpId="0" nodeType="withEffect">
                                  <p:stCondLst>
                                    <p:cond delay="0"/>
                                  </p:stCondLst>
                                  <p:childTnLst>
                                    <p:set>
                                      <p:cBhvr>
                                        <p:cTn id="899" dur="1" fill="hold">
                                          <p:stCondLst>
                                            <p:cond delay="0"/>
                                          </p:stCondLst>
                                        </p:cTn>
                                        <p:tgtEl>
                                          <p:spTgt spid="301"/>
                                        </p:tgtEl>
                                        <p:attrNameLst>
                                          <p:attrName>style.visibility</p:attrName>
                                        </p:attrNameLst>
                                      </p:cBhvr>
                                      <p:to>
                                        <p:strVal val="visible"/>
                                      </p:to>
                                    </p:set>
                                    <p:animEffect transition="in" filter="fade">
                                      <p:cBhvr>
                                        <p:cTn id="900" dur="1000"/>
                                        <p:tgtEl>
                                          <p:spTgt spid="301"/>
                                        </p:tgtEl>
                                      </p:cBhvr>
                                    </p:animEffect>
                                    <p:anim calcmode="lin" valueType="num">
                                      <p:cBhvr>
                                        <p:cTn id="901" dur="1000" fill="hold"/>
                                        <p:tgtEl>
                                          <p:spTgt spid="301"/>
                                        </p:tgtEl>
                                        <p:attrNameLst>
                                          <p:attrName>ppt_x</p:attrName>
                                        </p:attrNameLst>
                                      </p:cBhvr>
                                      <p:tavLst>
                                        <p:tav tm="0">
                                          <p:val>
                                            <p:strVal val="#ppt_x"/>
                                          </p:val>
                                        </p:tav>
                                        <p:tav tm="100000">
                                          <p:val>
                                            <p:strVal val="#ppt_x"/>
                                          </p:val>
                                        </p:tav>
                                      </p:tavLst>
                                    </p:anim>
                                    <p:anim calcmode="lin" valueType="num">
                                      <p:cBhvr>
                                        <p:cTn id="902" dur="1000" fill="hold"/>
                                        <p:tgtEl>
                                          <p:spTgt spid="301"/>
                                        </p:tgtEl>
                                        <p:attrNameLst>
                                          <p:attrName>ppt_y</p:attrName>
                                        </p:attrNameLst>
                                      </p:cBhvr>
                                      <p:tavLst>
                                        <p:tav tm="0">
                                          <p:val>
                                            <p:strVal val="#ppt_y+.1"/>
                                          </p:val>
                                        </p:tav>
                                        <p:tav tm="100000">
                                          <p:val>
                                            <p:strVal val="#ppt_y"/>
                                          </p:val>
                                        </p:tav>
                                      </p:tavLst>
                                    </p:anim>
                                  </p:childTnLst>
                                </p:cTn>
                              </p:par>
                              <p:par>
                                <p:cTn id="903" presetID="42" presetClass="entr" presetSubtype="0" fill="hold" grpId="0" nodeType="withEffect">
                                  <p:stCondLst>
                                    <p:cond delay="0"/>
                                  </p:stCondLst>
                                  <p:childTnLst>
                                    <p:set>
                                      <p:cBhvr>
                                        <p:cTn id="904" dur="1" fill="hold">
                                          <p:stCondLst>
                                            <p:cond delay="0"/>
                                          </p:stCondLst>
                                        </p:cTn>
                                        <p:tgtEl>
                                          <p:spTgt spid="302"/>
                                        </p:tgtEl>
                                        <p:attrNameLst>
                                          <p:attrName>style.visibility</p:attrName>
                                        </p:attrNameLst>
                                      </p:cBhvr>
                                      <p:to>
                                        <p:strVal val="visible"/>
                                      </p:to>
                                    </p:set>
                                    <p:animEffect transition="in" filter="fade">
                                      <p:cBhvr>
                                        <p:cTn id="905" dur="1000"/>
                                        <p:tgtEl>
                                          <p:spTgt spid="302"/>
                                        </p:tgtEl>
                                      </p:cBhvr>
                                    </p:animEffect>
                                    <p:anim calcmode="lin" valueType="num">
                                      <p:cBhvr>
                                        <p:cTn id="906" dur="1000" fill="hold"/>
                                        <p:tgtEl>
                                          <p:spTgt spid="302"/>
                                        </p:tgtEl>
                                        <p:attrNameLst>
                                          <p:attrName>ppt_x</p:attrName>
                                        </p:attrNameLst>
                                      </p:cBhvr>
                                      <p:tavLst>
                                        <p:tav tm="0">
                                          <p:val>
                                            <p:strVal val="#ppt_x"/>
                                          </p:val>
                                        </p:tav>
                                        <p:tav tm="100000">
                                          <p:val>
                                            <p:strVal val="#ppt_x"/>
                                          </p:val>
                                        </p:tav>
                                      </p:tavLst>
                                    </p:anim>
                                    <p:anim calcmode="lin" valueType="num">
                                      <p:cBhvr>
                                        <p:cTn id="907" dur="1000" fill="hold"/>
                                        <p:tgtEl>
                                          <p:spTgt spid="302"/>
                                        </p:tgtEl>
                                        <p:attrNameLst>
                                          <p:attrName>ppt_y</p:attrName>
                                        </p:attrNameLst>
                                      </p:cBhvr>
                                      <p:tavLst>
                                        <p:tav tm="0">
                                          <p:val>
                                            <p:strVal val="#ppt_y+.1"/>
                                          </p:val>
                                        </p:tav>
                                        <p:tav tm="100000">
                                          <p:val>
                                            <p:strVal val="#ppt_y"/>
                                          </p:val>
                                        </p:tav>
                                      </p:tavLst>
                                    </p:anim>
                                  </p:childTnLst>
                                </p:cTn>
                              </p:par>
                              <p:par>
                                <p:cTn id="908" presetID="42" presetClass="entr" presetSubtype="0" fill="hold" grpId="0" nodeType="withEffect">
                                  <p:stCondLst>
                                    <p:cond delay="0"/>
                                  </p:stCondLst>
                                  <p:childTnLst>
                                    <p:set>
                                      <p:cBhvr>
                                        <p:cTn id="909" dur="1" fill="hold">
                                          <p:stCondLst>
                                            <p:cond delay="0"/>
                                          </p:stCondLst>
                                        </p:cTn>
                                        <p:tgtEl>
                                          <p:spTgt spid="303"/>
                                        </p:tgtEl>
                                        <p:attrNameLst>
                                          <p:attrName>style.visibility</p:attrName>
                                        </p:attrNameLst>
                                      </p:cBhvr>
                                      <p:to>
                                        <p:strVal val="visible"/>
                                      </p:to>
                                    </p:set>
                                    <p:animEffect transition="in" filter="fade">
                                      <p:cBhvr>
                                        <p:cTn id="910" dur="1000"/>
                                        <p:tgtEl>
                                          <p:spTgt spid="303"/>
                                        </p:tgtEl>
                                      </p:cBhvr>
                                    </p:animEffect>
                                    <p:anim calcmode="lin" valueType="num">
                                      <p:cBhvr>
                                        <p:cTn id="911" dur="1000" fill="hold"/>
                                        <p:tgtEl>
                                          <p:spTgt spid="303"/>
                                        </p:tgtEl>
                                        <p:attrNameLst>
                                          <p:attrName>ppt_x</p:attrName>
                                        </p:attrNameLst>
                                      </p:cBhvr>
                                      <p:tavLst>
                                        <p:tav tm="0">
                                          <p:val>
                                            <p:strVal val="#ppt_x"/>
                                          </p:val>
                                        </p:tav>
                                        <p:tav tm="100000">
                                          <p:val>
                                            <p:strVal val="#ppt_x"/>
                                          </p:val>
                                        </p:tav>
                                      </p:tavLst>
                                    </p:anim>
                                    <p:anim calcmode="lin" valueType="num">
                                      <p:cBhvr>
                                        <p:cTn id="912" dur="1000" fill="hold"/>
                                        <p:tgtEl>
                                          <p:spTgt spid="303"/>
                                        </p:tgtEl>
                                        <p:attrNameLst>
                                          <p:attrName>ppt_y</p:attrName>
                                        </p:attrNameLst>
                                      </p:cBhvr>
                                      <p:tavLst>
                                        <p:tav tm="0">
                                          <p:val>
                                            <p:strVal val="#ppt_y+.1"/>
                                          </p:val>
                                        </p:tav>
                                        <p:tav tm="100000">
                                          <p:val>
                                            <p:strVal val="#ppt_y"/>
                                          </p:val>
                                        </p:tav>
                                      </p:tavLst>
                                    </p:anim>
                                  </p:childTnLst>
                                </p:cTn>
                              </p:par>
                              <p:par>
                                <p:cTn id="913" presetID="42" presetClass="entr" presetSubtype="0" fill="hold" grpId="0" nodeType="withEffect">
                                  <p:stCondLst>
                                    <p:cond delay="0"/>
                                  </p:stCondLst>
                                  <p:childTnLst>
                                    <p:set>
                                      <p:cBhvr>
                                        <p:cTn id="914" dur="1" fill="hold">
                                          <p:stCondLst>
                                            <p:cond delay="0"/>
                                          </p:stCondLst>
                                        </p:cTn>
                                        <p:tgtEl>
                                          <p:spTgt spid="304"/>
                                        </p:tgtEl>
                                        <p:attrNameLst>
                                          <p:attrName>style.visibility</p:attrName>
                                        </p:attrNameLst>
                                      </p:cBhvr>
                                      <p:to>
                                        <p:strVal val="visible"/>
                                      </p:to>
                                    </p:set>
                                    <p:animEffect transition="in" filter="fade">
                                      <p:cBhvr>
                                        <p:cTn id="915" dur="1000"/>
                                        <p:tgtEl>
                                          <p:spTgt spid="304"/>
                                        </p:tgtEl>
                                      </p:cBhvr>
                                    </p:animEffect>
                                    <p:anim calcmode="lin" valueType="num">
                                      <p:cBhvr>
                                        <p:cTn id="916" dur="1000" fill="hold"/>
                                        <p:tgtEl>
                                          <p:spTgt spid="304"/>
                                        </p:tgtEl>
                                        <p:attrNameLst>
                                          <p:attrName>ppt_x</p:attrName>
                                        </p:attrNameLst>
                                      </p:cBhvr>
                                      <p:tavLst>
                                        <p:tav tm="0">
                                          <p:val>
                                            <p:strVal val="#ppt_x"/>
                                          </p:val>
                                        </p:tav>
                                        <p:tav tm="100000">
                                          <p:val>
                                            <p:strVal val="#ppt_x"/>
                                          </p:val>
                                        </p:tav>
                                      </p:tavLst>
                                    </p:anim>
                                    <p:anim calcmode="lin" valueType="num">
                                      <p:cBhvr>
                                        <p:cTn id="917" dur="1000" fill="hold"/>
                                        <p:tgtEl>
                                          <p:spTgt spid="304"/>
                                        </p:tgtEl>
                                        <p:attrNameLst>
                                          <p:attrName>ppt_y</p:attrName>
                                        </p:attrNameLst>
                                      </p:cBhvr>
                                      <p:tavLst>
                                        <p:tav tm="0">
                                          <p:val>
                                            <p:strVal val="#ppt_y+.1"/>
                                          </p:val>
                                        </p:tav>
                                        <p:tav tm="100000">
                                          <p:val>
                                            <p:strVal val="#ppt_y"/>
                                          </p:val>
                                        </p:tav>
                                      </p:tavLst>
                                    </p:anim>
                                  </p:childTnLst>
                                </p:cTn>
                              </p:par>
                              <p:par>
                                <p:cTn id="918" presetID="42" presetClass="entr" presetSubtype="0" fill="hold" grpId="0" nodeType="withEffect">
                                  <p:stCondLst>
                                    <p:cond delay="0"/>
                                  </p:stCondLst>
                                  <p:childTnLst>
                                    <p:set>
                                      <p:cBhvr>
                                        <p:cTn id="919" dur="1" fill="hold">
                                          <p:stCondLst>
                                            <p:cond delay="0"/>
                                          </p:stCondLst>
                                        </p:cTn>
                                        <p:tgtEl>
                                          <p:spTgt spid="305"/>
                                        </p:tgtEl>
                                        <p:attrNameLst>
                                          <p:attrName>style.visibility</p:attrName>
                                        </p:attrNameLst>
                                      </p:cBhvr>
                                      <p:to>
                                        <p:strVal val="visible"/>
                                      </p:to>
                                    </p:set>
                                    <p:animEffect transition="in" filter="fade">
                                      <p:cBhvr>
                                        <p:cTn id="920" dur="1000"/>
                                        <p:tgtEl>
                                          <p:spTgt spid="305"/>
                                        </p:tgtEl>
                                      </p:cBhvr>
                                    </p:animEffect>
                                    <p:anim calcmode="lin" valueType="num">
                                      <p:cBhvr>
                                        <p:cTn id="921" dur="1000" fill="hold"/>
                                        <p:tgtEl>
                                          <p:spTgt spid="305"/>
                                        </p:tgtEl>
                                        <p:attrNameLst>
                                          <p:attrName>ppt_x</p:attrName>
                                        </p:attrNameLst>
                                      </p:cBhvr>
                                      <p:tavLst>
                                        <p:tav tm="0">
                                          <p:val>
                                            <p:strVal val="#ppt_x"/>
                                          </p:val>
                                        </p:tav>
                                        <p:tav tm="100000">
                                          <p:val>
                                            <p:strVal val="#ppt_x"/>
                                          </p:val>
                                        </p:tav>
                                      </p:tavLst>
                                    </p:anim>
                                    <p:anim calcmode="lin" valueType="num">
                                      <p:cBhvr>
                                        <p:cTn id="922" dur="1000" fill="hold"/>
                                        <p:tgtEl>
                                          <p:spTgt spid="305"/>
                                        </p:tgtEl>
                                        <p:attrNameLst>
                                          <p:attrName>ppt_y</p:attrName>
                                        </p:attrNameLst>
                                      </p:cBhvr>
                                      <p:tavLst>
                                        <p:tav tm="0">
                                          <p:val>
                                            <p:strVal val="#ppt_y+.1"/>
                                          </p:val>
                                        </p:tav>
                                        <p:tav tm="100000">
                                          <p:val>
                                            <p:strVal val="#ppt_y"/>
                                          </p:val>
                                        </p:tav>
                                      </p:tavLst>
                                    </p:anim>
                                  </p:childTnLst>
                                </p:cTn>
                              </p:par>
                              <p:par>
                                <p:cTn id="923" presetID="42" presetClass="entr" presetSubtype="0" fill="hold" grpId="0" nodeType="withEffect">
                                  <p:stCondLst>
                                    <p:cond delay="0"/>
                                  </p:stCondLst>
                                  <p:childTnLst>
                                    <p:set>
                                      <p:cBhvr>
                                        <p:cTn id="924" dur="1" fill="hold">
                                          <p:stCondLst>
                                            <p:cond delay="0"/>
                                          </p:stCondLst>
                                        </p:cTn>
                                        <p:tgtEl>
                                          <p:spTgt spid="306"/>
                                        </p:tgtEl>
                                        <p:attrNameLst>
                                          <p:attrName>style.visibility</p:attrName>
                                        </p:attrNameLst>
                                      </p:cBhvr>
                                      <p:to>
                                        <p:strVal val="visible"/>
                                      </p:to>
                                    </p:set>
                                    <p:animEffect transition="in" filter="fade">
                                      <p:cBhvr>
                                        <p:cTn id="925" dur="1000"/>
                                        <p:tgtEl>
                                          <p:spTgt spid="306"/>
                                        </p:tgtEl>
                                      </p:cBhvr>
                                    </p:animEffect>
                                    <p:anim calcmode="lin" valueType="num">
                                      <p:cBhvr>
                                        <p:cTn id="926" dur="1000" fill="hold"/>
                                        <p:tgtEl>
                                          <p:spTgt spid="306"/>
                                        </p:tgtEl>
                                        <p:attrNameLst>
                                          <p:attrName>ppt_x</p:attrName>
                                        </p:attrNameLst>
                                      </p:cBhvr>
                                      <p:tavLst>
                                        <p:tav tm="0">
                                          <p:val>
                                            <p:strVal val="#ppt_x"/>
                                          </p:val>
                                        </p:tav>
                                        <p:tav tm="100000">
                                          <p:val>
                                            <p:strVal val="#ppt_x"/>
                                          </p:val>
                                        </p:tav>
                                      </p:tavLst>
                                    </p:anim>
                                    <p:anim calcmode="lin" valueType="num">
                                      <p:cBhvr>
                                        <p:cTn id="927" dur="1000" fill="hold"/>
                                        <p:tgtEl>
                                          <p:spTgt spid="306"/>
                                        </p:tgtEl>
                                        <p:attrNameLst>
                                          <p:attrName>ppt_y</p:attrName>
                                        </p:attrNameLst>
                                      </p:cBhvr>
                                      <p:tavLst>
                                        <p:tav tm="0">
                                          <p:val>
                                            <p:strVal val="#ppt_y+.1"/>
                                          </p:val>
                                        </p:tav>
                                        <p:tav tm="100000">
                                          <p:val>
                                            <p:strVal val="#ppt_y"/>
                                          </p:val>
                                        </p:tav>
                                      </p:tavLst>
                                    </p:anim>
                                  </p:childTnLst>
                                </p:cTn>
                              </p:par>
                              <p:par>
                                <p:cTn id="928" presetID="42" presetClass="entr" presetSubtype="0" fill="hold" grpId="0" nodeType="withEffect">
                                  <p:stCondLst>
                                    <p:cond delay="0"/>
                                  </p:stCondLst>
                                  <p:childTnLst>
                                    <p:set>
                                      <p:cBhvr>
                                        <p:cTn id="929" dur="1" fill="hold">
                                          <p:stCondLst>
                                            <p:cond delay="0"/>
                                          </p:stCondLst>
                                        </p:cTn>
                                        <p:tgtEl>
                                          <p:spTgt spid="307"/>
                                        </p:tgtEl>
                                        <p:attrNameLst>
                                          <p:attrName>style.visibility</p:attrName>
                                        </p:attrNameLst>
                                      </p:cBhvr>
                                      <p:to>
                                        <p:strVal val="visible"/>
                                      </p:to>
                                    </p:set>
                                    <p:animEffect transition="in" filter="fade">
                                      <p:cBhvr>
                                        <p:cTn id="930" dur="1000"/>
                                        <p:tgtEl>
                                          <p:spTgt spid="307"/>
                                        </p:tgtEl>
                                      </p:cBhvr>
                                    </p:animEffect>
                                    <p:anim calcmode="lin" valueType="num">
                                      <p:cBhvr>
                                        <p:cTn id="931" dur="1000" fill="hold"/>
                                        <p:tgtEl>
                                          <p:spTgt spid="307"/>
                                        </p:tgtEl>
                                        <p:attrNameLst>
                                          <p:attrName>ppt_x</p:attrName>
                                        </p:attrNameLst>
                                      </p:cBhvr>
                                      <p:tavLst>
                                        <p:tav tm="0">
                                          <p:val>
                                            <p:strVal val="#ppt_x"/>
                                          </p:val>
                                        </p:tav>
                                        <p:tav tm="100000">
                                          <p:val>
                                            <p:strVal val="#ppt_x"/>
                                          </p:val>
                                        </p:tav>
                                      </p:tavLst>
                                    </p:anim>
                                    <p:anim calcmode="lin" valueType="num">
                                      <p:cBhvr>
                                        <p:cTn id="932" dur="1000" fill="hold"/>
                                        <p:tgtEl>
                                          <p:spTgt spid="307"/>
                                        </p:tgtEl>
                                        <p:attrNameLst>
                                          <p:attrName>ppt_y</p:attrName>
                                        </p:attrNameLst>
                                      </p:cBhvr>
                                      <p:tavLst>
                                        <p:tav tm="0">
                                          <p:val>
                                            <p:strVal val="#ppt_y+.1"/>
                                          </p:val>
                                        </p:tav>
                                        <p:tav tm="100000">
                                          <p:val>
                                            <p:strVal val="#ppt_y"/>
                                          </p:val>
                                        </p:tav>
                                      </p:tavLst>
                                    </p:anim>
                                  </p:childTnLst>
                                </p:cTn>
                              </p:par>
                              <p:par>
                                <p:cTn id="933" presetID="42" presetClass="entr" presetSubtype="0" fill="hold" grpId="0" nodeType="withEffect">
                                  <p:stCondLst>
                                    <p:cond delay="0"/>
                                  </p:stCondLst>
                                  <p:childTnLst>
                                    <p:set>
                                      <p:cBhvr>
                                        <p:cTn id="934" dur="1" fill="hold">
                                          <p:stCondLst>
                                            <p:cond delay="0"/>
                                          </p:stCondLst>
                                        </p:cTn>
                                        <p:tgtEl>
                                          <p:spTgt spid="308"/>
                                        </p:tgtEl>
                                        <p:attrNameLst>
                                          <p:attrName>style.visibility</p:attrName>
                                        </p:attrNameLst>
                                      </p:cBhvr>
                                      <p:to>
                                        <p:strVal val="visible"/>
                                      </p:to>
                                    </p:set>
                                    <p:animEffect transition="in" filter="fade">
                                      <p:cBhvr>
                                        <p:cTn id="935" dur="1000"/>
                                        <p:tgtEl>
                                          <p:spTgt spid="308"/>
                                        </p:tgtEl>
                                      </p:cBhvr>
                                    </p:animEffect>
                                    <p:anim calcmode="lin" valueType="num">
                                      <p:cBhvr>
                                        <p:cTn id="936" dur="1000" fill="hold"/>
                                        <p:tgtEl>
                                          <p:spTgt spid="308"/>
                                        </p:tgtEl>
                                        <p:attrNameLst>
                                          <p:attrName>ppt_x</p:attrName>
                                        </p:attrNameLst>
                                      </p:cBhvr>
                                      <p:tavLst>
                                        <p:tav tm="0">
                                          <p:val>
                                            <p:strVal val="#ppt_x"/>
                                          </p:val>
                                        </p:tav>
                                        <p:tav tm="100000">
                                          <p:val>
                                            <p:strVal val="#ppt_x"/>
                                          </p:val>
                                        </p:tav>
                                      </p:tavLst>
                                    </p:anim>
                                    <p:anim calcmode="lin" valueType="num">
                                      <p:cBhvr>
                                        <p:cTn id="937" dur="1000" fill="hold"/>
                                        <p:tgtEl>
                                          <p:spTgt spid="308"/>
                                        </p:tgtEl>
                                        <p:attrNameLst>
                                          <p:attrName>ppt_y</p:attrName>
                                        </p:attrNameLst>
                                      </p:cBhvr>
                                      <p:tavLst>
                                        <p:tav tm="0">
                                          <p:val>
                                            <p:strVal val="#ppt_y+.1"/>
                                          </p:val>
                                        </p:tav>
                                        <p:tav tm="100000">
                                          <p:val>
                                            <p:strVal val="#ppt_y"/>
                                          </p:val>
                                        </p:tav>
                                      </p:tavLst>
                                    </p:anim>
                                  </p:childTnLst>
                                </p:cTn>
                              </p:par>
                              <p:par>
                                <p:cTn id="938" presetID="42" presetClass="entr" presetSubtype="0" fill="hold" grpId="0" nodeType="withEffect">
                                  <p:stCondLst>
                                    <p:cond delay="0"/>
                                  </p:stCondLst>
                                  <p:childTnLst>
                                    <p:set>
                                      <p:cBhvr>
                                        <p:cTn id="939" dur="1" fill="hold">
                                          <p:stCondLst>
                                            <p:cond delay="0"/>
                                          </p:stCondLst>
                                        </p:cTn>
                                        <p:tgtEl>
                                          <p:spTgt spid="309"/>
                                        </p:tgtEl>
                                        <p:attrNameLst>
                                          <p:attrName>style.visibility</p:attrName>
                                        </p:attrNameLst>
                                      </p:cBhvr>
                                      <p:to>
                                        <p:strVal val="visible"/>
                                      </p:to>
                                    </p:set>
                                    <p:animEffect transition="in" filter="fade">
                                      <p:cBhvr>
                                        <p:cTn id="940" dur="1000"/>
                                        <p:tgtEl>
                                          <p:spTgt spid="309"/>
                                        </p:tgtEl>
                                      </p:cBhvr>
                                    </p:animEffect>
                                    <p:anim calcmode="lin" valueType="num">
                                      <p:cBhvr>
                                        <p:cTn id="941" dur="1000" fill="hold"/>
                                        <p:tgtEl>
                                          <p:spTgt spid="309"/>
                                        </p:tgtEl>
                                        <p:attrNameLst>
                                          <p:attrName>ppt_x</p:attrName>
                                        </p:attrNameLst>
                                      </p:cBhvr>
                                      <p:tavLst>
                                        <p:tav tm="0">
                                          <p:val>
                                            <p:strVal val="#ppt_x"/>
                                          </p:val>
                                        </p:tav>
                                        <p:tav tm="100000">
                                          <p:val>
                                            <p:strVal val="#ppt_x"/>
                                          </p:val>
                                        </p:tav>
                                      </p:tavLst>
                                    </p:anim>
                                    <p:anim calcmode="lin" valueType="num">
                                      <p:cBhvr>
                                        <p:cTn id="942" dur="1000" fill="hold"/>
                                        <p:tgtEl>
                                          <p:spTgt spid="309"/>
                                        </p:tgtEl>
                                        <p:attrNameLst>
                                          <p:attrName>ppt_y</p:attrName>
                                        </p:attrNameLst>
                                      </p:cBhvr>
                                      <p:tavLst>
                                        <p:tav tm="0">
                                          <p:val>
                                            <p:strVal val="#ppt_y+.1"/>
                                          </p:val>
                                        </p:tav>
                                        <p:tav tm="100000">
                                          <p:val>
                                            <p:strVal val="#ppt_y"/>
                                          </p:val>
                                        </p:tav>
                                      </p:tavLst>
                                    </p:anim>
                                  </p:childTnLst>
                                </p:cTn>
                              </p:par>
                              <p:par>
                                <p:cTn id="943" presetID="42" presetClass="entr" presetSubtype="0" fill="hold" grpId="0" nodeType="withEffect">
                                  <p:stCondLst>
                                    <p:cond delay="0"/>
                                  </p:stCondLst>
                                  <p:childTnLst>
                                    <p:set>
                                      <p:cBhvr>
                                        <p:cTn id="944" dur="1" fill="hold">
                                          <p:stCondLst>
                                            <p:cond delay="0"/>
                                          </p:stCondLst>
                                        </p:cTn>
                                        <p:tgtEl>
                                          <p:spTgt spid="310"/>
                                        </p:tgtEl>
                                        <p:attrNameLst>
                                          <p:attrName>style.visibility</p:attrName>
                                        </p:attrNameLst>
                                      </p:cBhvr>
                                      <p:to>
                                        <p:strVal val="visible"/>
                                      </p:to>
                                    </p:set>
                                    <p:animEffect transition="in" filter="fade">
                                      <p:cBhvr>
                                        <p:cTn id="945" dur="1000"/>
                                        <p:tgtEl>
                                          <p:spTgt spid="310"/>
                                        </p:tgtEl>
                                      </p:cBhvr>
                                    </p:animEffect>
                                    <p:anim calcmode="lin" valueType="num">
                                      <p:cBhvr>
                                        <p:cTn id="946" dur="1000" fill="hold"/>
                                        <p:tgtEl>
                                          <p:spTgt spid="310"/>
                                        </p:tgtEl>
                                        <p:attrNameLst>
                                          <p:attrName>ppt_x</p:attrName>
                                        </p:attrNameLst>
                                      </p:cBhvr>
                                      <p:tavLst>
                                        <p:tav tm="0">
                                          <p:val>
                                            <p:strVal val="#ppt_x"/>
                                          </p:val>
                                        </p:tav>
                                        <p:tav tm="100000">
                                          <p:val>
                                            <p:strVal val="#ppt_x"/>
                                          </p:val>
                                        </p:tav>
                                      </p:tavLst>
                                    </p:anim>
                                    <p:anim calcmode="lin" valueType="num">
                                      <p:cBhvr>
                                        <p:cTn id="947" dur="1000" fill="hold"/>
                                        <p:tgtEl>
                                          <p:spTgt spid="310"/>
                                        </p:tgtEl>
                                        <p:attrNameLst>
                                          <p:attrName>ppt_y</p:attrName>
                                        </p:attrNameLst>
                                      </p:cBhvr>
                                      <p:tavLst>
                                        <p:tav tm="0">
                                          <p:val>
                                            <p:strVal val="#ppt_y+.1"/>
                                          </p:val>
                                        </p:tav>
                                        <p:tav tm="100000">
                                          <p:val>
                                            <p:strVal val="#ppt_y"/>
                                          </p:val>
                                        </p:tav>
                                      </p:tavLst>
                                    </p:anim>
                                  </p:childTnLst>
                                </p:cTn>
                              </p:par>
                              <p:par>
                                <p:cTn id="948" presetID="42" presetClass="entr" presetSubtype="0" fill="hold" grpId="0" nodeType="withEffect">
                                  <p:stCondLst>
                                    <p:cond delay="0"/>
                                  </p:stCondLst>
                                  <p:childTnLst>
                                    <p:set>
                                      <p:cBhvr>
                                        <p:cTn id="949" dur="1" fill="hold">
                                          <p:stCondLst>
                                            <p:cond delay="0"/>
                                          </p:stCondLst>
                                        </p:cTn>
                                        <p:tgtEl>
                                          <p:spTgt spid="311"/>
                                        </p:tgtEl>
                                        <p:attrNameLst>
                                          <p:attrName>style.visibility</p:attrName>
                                        </p:attrNameLst>
                                      </p:cBhvr>
                                      <p:to>
                                        <p:strVal val="visible"/>
                                      </p:to>
                                    </p:set>
                                    <p:animEffect transition="in" filter="fade">
                                      <p:cBhvr>
                                        <p:cTn id="950" dur="1000"/>
                                        <p:tgtEl>
                                          <p:spTgt spid="311"/>
                                        </p:tgtEl>
                                      </p:cBhvr>
                                    </p:animEffect>
                                    <p:anim calcmode="lin" valueType="num">
                                      <p:cBhvr>
                                        <p:cTn id="951" dur="1000" fill="hold"/>
                                        <p:tgtEl>
                                          <p:spTgt spid="311"/>
                                        </p:tgtEl>
                                        <p:attrNameLst>
                                          <p:attrName>ppt_x</p:attrName>
                                        </p:attrNameLst>
                                      </p:cBhvr>
                                      <p:tavLst>
                                        <p:tav tm="0">
                                          <p:val>
                                            <p:strVal val="#ppt_x"/>
                                          </p:val>
                                        </p:tav>
                                        <p:tav tm="100000">
                                          <p:val>
                                            <p:strVal val="#ppt_x"/>
                                          </p:val>
                                        </p:tav>
                                      </p:tavLst>
                                    </p:anim>
                                    <p:anim calcmode="lin" valueType="num">
                                      <p:cBhvr>
                                        <p:cTn id="952" dur="1000" fill="hold"/>
                                        <p:tgtEl>
                                          <p:spTgt spid="311"/>
                                        </p:tgtEl>
                                        <p:attrNameLst>
                                          <p:attrName>ppt_y</p:attrName>
                                        </p:attrNameLst>
                                      </p:cBhvr>
                                      <p:tavLst>
                                        <p:tav tm="0">
                                          <p:val>
                                            <p:strVal val="#ppt_y+.1"/>
                                          </p:val>
                                        </p:tav>
                                        <p:tav tm="100000">
                                          <p:val>
                                            <p:strVal val="#ppt_y"/>
                                          </p:val>
                                        </p:tav>
                                      </p:tavLst>
                                    </p:anim>
                                  </p:childTnLst>
                                </p:cTn>
                              </p:par>
                              <p:par>
                                <p:cTn id="953" presetID="42" presetClass="entr" presetSubtype="0" fill="hold" grpId="0" nodeType="withEffect">
                                  <p:stCondLst>
                                    <p:cond delay="0"/>
                                  </p:stCondLst>
                                  <p:childTnLst>
                                    <p:set>
                                      <p:cBhvr>
                                        <p:cTn id="954" dur="1" fill="hold">
                                          <p:stCondLst>
                                            <p:cond delay="0"/>
                                          </p:stCondLst>
                                        </p:cTn>
                                        <p:tgtEl>
                                          <p:spTgt spid="312"/>
                                        </p:tgtEl>
                                        <p:attrNameLst>
                                          <p:attrName>style.visibility</p:attrName>
                                        </p:attrNameLst>
                                      </p:cBhvr>
                                      <p:to>
                                        <p:strVal val="visible"/>
                                      </p:to>
                                    </p:set>
                                    <p:animEffect transition="in" filter="fade">
                                      <p:cBhvr>
                                        <p:cTn id="955" dur="1000"/>
                                        <p:tgtEl>
                                          <p:spTgt spid="312"/>
                                        </p:tgtEl>
                                      </p:cBhvr>
                                    </p:animEffect>
                                    <p:anim calcmode="lin" valueType="num">
                                      <p:cBhvr>
                                        <p:cTn id="956" dur="1000" fill="hold"/>
                                        <p:tgtEl>
                                          <p:spTgt spid="312"/>
                                        </p:tgtEl>
                                        <p:attrNameLst>
                                          <p:attrName>ppt_x</p:attrName>
                                        </p:attrNameLst>
                                      </p:cBhvr>
                                      <p:tavLst>
                                        <p:tav tm="0">
                                          <p:val>
                                            <p:strVal val="#ppt_x"/>
                                          </p:val>
                                        </p:tav>
                                        <p:tav tm="100000">
                                          <p:val>
                                            <p:strVal val="#ppt_x"/>
                                          </p:val>
                                        </p:tav>
                                      </p:tavLst>
                                    </p:anim>
                                    <p:anim calcmode="lin" valueType="num">
                                      <p:cBhvr>
                                        <p:cTn id="957" dur="1000" fill="hold"/>
                                        <p:tgtEl>
                                          <p:spTgt spid="312"/>
                                        </p:tgtEl>
                                        <p:attrNameLst>
                                          <p:attrName>ppt_y</p:attrName>
                                        </p:attrNameLst>
                                      </p:cBhvr>
                                      <p:tavLst>
                                        <p:tav tm="0">
                                          <p:val>
                                            <p:strVal val="#ppt_y+.1"/>
                                          </p:val>
                                        </p:tav>
                                        <p:tav tm="100000">
                                          <p:val>
                                            <p:strVal val="#ppt_y"/>
                                          </p:val>
                                        </p:tav>
                                      </p:tavLst>
                                    </p:anim>
                                  </p:childTnLst>
                                </p:cTn>
                              </p:par>
                              <p:par>
                                <p:cTn id="958" presetID="42" presetClass="entr" presetSubtype="0" fill="hold" grpId="0" nodeType="withEffect">
                                  <p:stCondLst>
                                    <p:cond delay="0"/>
                                  </p:stCondLst>
                                  <p:childTnLst>
                                    <p:set>
                                      <p:cBhvr>
                                        <p:cTn id="959" dur="1" fill="hold">
                                          <p:stCondLst>
                                            <p:cond delay="0"/>
                                          </p:stCondLst>
                                        </p:cTn>
                                        <p:tgtEl>
                                          <p:spTgt spid="313"/>
                                        </p:tgtEl>
                                        <p:attrNameLst>
                                          <p:attrName>style.visibility</p:attrName>
                                        </p:attrNameLst>
                                      </p:cBhvr>
                                      <p:to>
                                        <p:strVal val="visible"/>
                                      </p:to>
                                    </p:set>
                                    <p:animEffect transition="in" filter="fade">
                                      <p:cBhvr>
                                        <p:cTn id="960" dur="1000"/>
                                        <p:tgtEl>
                                          <p:spTgt spid="313"/>
                                        </p:tgtEl>
                                      </p:cBhvr>
                                    </p:animEffect>
                                    <p:anim calcmode="lin" valueType="num">
                                      <p:cBhvr>
                                        <p:cTn id="961" dur="1000" fill="hold"/>
                                        <p:tgtEl>
                                          <p:spTgt spid="313"/>
                                        </p:tgtEl>
                                        <p:attrNameLst>
                                          <p:attrName>ppt_x</p:attrName>
                                        </p:attrNameLst>
                                      </p:cBhvr>
                                      <p:tavLst>
                                        <p:tav tm="0">
                                          <p:val>
                                            <p:strVal val="#ppt_x"/>
                                          </p:val>
                                        </p:tav>
                                        <p:tav tm="100000">
                                          <p:val>
                                            <p:strVal val="#ppt_x"/>
                                          </p:val>
                                        </p:tav>
                                      </p:tavLst>
                                    </p:anim>
                                    <p:anim calcmode="lin" valueType="num">
                                      <p:cBhvr>
                                        <p:cTn id="962" dur="1000" fill="hold"/>
                                        <p:tgtEl>
                                          <p:spTgt spid="313"/>
                                        </p:tgtEl>
                                        <p:attrNameLst>
                                          <p:attrName>ppt_y</p:attrName>
                                        </p:attrNameLst>
                                      </p:cBhvr>
                                      <p:tavLst>
                                        <p:tav tm="0">
                                          <p:val>
                                            <p:strVal val="#ppt_y+.1"/>
                                          </p:val>
                                        </p:tav>
                                        <p:tav tm="100000">
                                          <p:val>
                                            <p:strVal val="#ppt_y"/>
                                          </p:val>
                                        </p:tav>
                                      </p:tavLst>
                                    </p:anim>
                                  </p:childTnLst>
                                </p:cTn>
                              </p:par>
                              <p:par>
                                <p:cTn id="963" presetID="42" presetClass="entr" presetSubtype="0" fill="hold" grpId="0" nodeType="withEffect">
                                  <p:stCondLst>
                                    <p:cond delay="0"/>
                                  </p:stCondLst>
                                  <p:childTnLst>
                                    <p:set>
                                      <p:cBhvr>
                                        <p:cTn id="964" dur="1" fill="hold">
                                          <p:stCondLst>
                                            <p:cond delay="0"/>
                                          </p:stCondLst>
                                        </p:cTn>
                                        <p:tgtEl>
                                          <p:spTgt spid="314"/>
                                        </p:tgtEl>
                                        <p:attrNameLst>
                                          <p:attrName>style.visibility</p:attrName>
                                        </p:attrNameLst>
                                      </p:cBhvr>
                                      <p:to>
                                        <p:strVal val="visible"/>
                                      </p:to>
                                    </p:set>
                                    <p:animEffect transition="in" filter="fade">
                                      <p:cBhvr>
                                        <p:cTn id="965" dur="1000"/>
                                        <p:tgtEl>
                                          <p:spTgt spid="314"/>
                                        </p:tgtEl>
                                      </p:cBhvr>
                                    </p:animEffect>
                                    <p:anim calcmode="lin" valueType="num">
                                      <p:cBhvr>
                                        <p:cTn id="966" dur="1000" fill="hold"/>
                                        <p:tgtEl>
                                          <p:spTgt spid="314"/>
                                        </p:tgtEl>
                                        <p:attrNameLst>
                                          <p:attrName>ppt_x</p:attrName>
                                        </p:attrNameLst>
                                      </p:cBhvr>
                                      <p:tavLst>
                                        <p:tav tm="0">
                                          <p:val>
                                            <p:strVal val="#ppt_x"/>
                                          </p:val>
                                        </p:tav>
                                        <p:tav tm="100000">
                                          <p:val>
                                            <p:strVal val="#ppt_x"/>
                                          </p:val>
                                        </p:tav>
                                      </p:tavLst>
                                    </p:anim>
                                    <p:anim calcmode="lin" valueType="num">
                                      <p:cBhvr>
                                        <p:cTn id="967" dur="1000" fill="hold"/>
                                        <p:tgtEl>
                                          <p:spTgt spid="314"/>
                                        </p:tgtEl>
                                        <p:attrNameLst>
                                          <p:attrName>ppt_y</p:attrName>
                                        </p:attrNameLst>
                                      </p:cBhvr>
                                      <p:tavLst>
                                        <p:tav tm="0">
                                          <p:val>
                                            <p:strVal val="#ppt_y+.1"/>
                                          </p:val>
                                        </p:tav>
                                        <p:tav tm="100000">
                                          <p:val>
                                            <p:strVal val="#ppt_y"/>
                                          </p:val>
                                        </p:tav>
                                      </p:tavLst>
                                    </p:anim>
                                  </p:childTnLst>
                                </p:cTn>
                              </p:par>
                              <p:par>
                                <p:cTn id="968" presetID="42" presetClass="entr" presetSubtype="0" fill="hold" grpId="0" nodeType="withEffect">
                                  <p:stCondLst>
                                    <p:cond delay="0"/>
                                  </p:stCondLst>
                                  <p:childTnLst>
                                    <p:set>
                                      <p:cBhvr>
                                        <p:cTn id="969" dur="1" fill="hold">
                                          <p:stCondLst>
                                            <p:cond delay="0"/>
                                          </p:stCondLst>
                                        </p:cTn>
                                        <p:tgtEl>
                                          <p:spTgt spid="315"/>
                                        </p:tgtEl>
                                        <p:attrNameLst>
                                          <p:attrName>style.visibility</p:attrName>
                                        </p:attrNameLst>
                                      </p:cBhvr>
                                      <p:to>
                                        <p:strVal val="visible"/>
                                      </p:to>
                                    </p:set>
                                    <p:animEffect transition="in" filter="fade">
                                      <p:cBhvr>
                                        <p:cTn id="970" dur="1000"/>
                                        <p:tgtEl>
                                          <p:spTgt spid="315"/>
                                        </p:tgtEl>
                                      </p:cBhvr>
                                    </p:animEffect>
                                    <p:anim calcmode="lin" valueType="num">
                                      <p:cBhvr>
                                        <p:cTn id="971" dur="1000" fill="hold"/>
                                        <p:tgtEl>
                                          <p:spTgt spid="315"/>
                                        </p:tgtEl>
                                        <p:attrNameLst>
                                          <p:attrName>ppt_x</p:attrName>
                                        </p:attrNameLst>
                                      </p:cBhvr>
                                      <p:tavLst>
                                        <p:tav tm="0">
                                          <p:val>
                                            <p:strVal val="#ppt_x"/>
                                          </p:val>
                                        </p:tav>
                                        <p:tav tm="100000">
                                          <p:val>
                                            <p:strVal val="#ppt_x"/>
                                          </p:val>
                                        </p:tav>
                                      </p:tavLst>
                                    </p:anim>
                                    <p:anim calcmode="lin" valueType="num">
                                      <p:cBhvr>
                                        <p:cTn id="972" dur="1000" fill="hold"/>
                                        <p:tgtEl>
                                          <p:spTgt spid="315"/>
                                        </p:tgtEl>
                                        <p:attrNameLst>
                                          <p:attrName>ppt_y</p:attrName>
                                        </p:attrNameLst>
                                      </p:cBhvr>
                                      <p:tavLst>
                                        <p:tav tm="0">
                                          <p:val>
                                            <p:strVal val="#ppt_y+.1"/>
                                          </p:val>
                                        </p:tav>
                                        <p:tav tm="100000">
                                          <p:val>
                                            <p:strVal val="#ppt_y"/>
                                          </p:val>
                                        </p:tav>
                                      </p:tavLst>
                                    </p:anim>
                                  </p:childTnLst>
                                </p:cTn>
                              </p:par>
                              <p:par>
                                <p:cTn id="973" presetID="42" presetClass="entr" presetSubtype="0" fill="hold" grpId="0" nodeType="withEffect">
                                  <p:stCondLst>
                                    <p:cond delay="0"/>
                                  </p:stCondLst>
                                  <p:childTnLst>
                                    <p:set>
                                      <p:cBhvr>
                                        <p:cTn id="974" dur="1" fill="hold">
                                          <p:stCondLst>
                                            <p:cond delay="0"/>
                                          </p:stCondLst>
                                        </p:cTn>
                                        <p:tgtEl>
                                          <p:spTgt spid="316"/>
                                        </p:tgtEl>
                                        <p:attrNameLst>
                                          <p:attrName>style.visibility</p:attrName>
                                        </p:attrNameLst>
                                      </p:cBhvr>
                                      <p:to>
                                        <p:strVal val="visible"/>
                                      </p:to>
                                    </p:set>
                                    <p:animEffect transition="in" filter="fade">
                                      <p:cBhvr>
                                        <p:cTn id="975" dur="1000"/>
                                        <p:tgtEl>
                                          <p:spTgt spid="316"/>
                                        </p:tgtEl>
                                      </p:cBhvr>
                                    </p:animEffect>
                                    <p:anim calcmode="lin" valueType="num">
                                      <p:cBhvr>
                                        <p:cTn id="976" dur="1000" fill="hold"/>
                                        <p:tgtEl>
                                          <p:spTgt spid="316"/>
                                        </p:tgtEl>
                                        <p:attrNameLst>
                                          <p:attrName>ppt_x</p:attrName>
                                        </p:attrNameLst>
                                      </p:cBhvr>
                                      <p:tavLst>
                                        <p:tav tm="0">
                                          <p:val>
                                            <p:strVal val="#ppt_x"/>
                                          </p:val>
                                        </p:tav>
                                        <p:tav tm="100000">
                                          <p:val>
                                            <p:strVal val="#ppt_x"/>
                                          </p:val>
                                        </p:tav>
                                      </p:tavLst>
                                    </p:anim>
                                    <p:anim calcmode="lin" valueType="num">
                                      <p:cBhvr>
                                        <p:cTn id="977" dur="1000" fill="hold"/>
                                        <p:tgtEl>
                                          <p:spTgt spid="316"/>
                                        </p:tgtEl>
                                        <p:attrNameLst>
                                          <p:attrName>ppt_y</p:attrName>
                                        </p:attrNameLst>
                                      </p:cBhvr>
                                      <p:tavLst>
                                        <p:tav tm="0">
                                          <p:val>
                                            <p:strVal val="#ppt_y+.1"/>
                                          </p:val>
                                        </p:tav>
                                        <p:tav tm="100000">
                                          <p:val>
                                            <p:strVal val="#ppt_y"/>
                                          </p:val>
                                        </p:tav>
                                      </p:tavLst>
                                    </p:anim>
                                  </p:childTnLst>
                                </p:cTn>
                              </p:par>
                              <p:par>
                                <p:cTn id="978" presetID="42" presetClass="entr" presetSubtype="0" fill="hold" grpId="0" nodeType="withEffect">
                                  <p:stCondLst>
                                    <p:cond delay="0"/>
                                  </p:stCondLst>
                                  <p:childTnLst>
                                    <p:set>
                                      <p:cBhvr>
                                        <p:cTn id="979" dur="1" fill="hold">
                                          <p:stCondLst>
                                            <p:cond delay="0"/>
                                          </p:stCondLst>
                                        </p:cTn>
                                        <p:tgtEl>
                                          <p:spTgt spid="317"/>
                                        </p:tgtEl>
                                        <p:attrNameLst>
                                          <p:attrName>style.visibility</p:attrName>
                                        </p:attrNameLst>
                                      </p:cBhvr>
                                      <p:to>
                                        <p:strVal val="visible"/>
                                      </p:to>
                                    </p:set>
                                    <p:animEffect transition="in" filter="fade">
                                      <p:cBhvr>
                                        <p:cTn id="980" dur="1000"/>
                                        <p:tgtEl>
                                          <p:spTgt spid="317"/>
                                        </p:tgtEl>
                                      </p:cBhvr>
                                    </p:animEffect>
                                    <p:anim calcmode="lin" valueType="num">
                                      <p:cBhvr>
                                        <p:cTn id="981" dur="1000" fill="hold"/>
                                        <p:tgtEl>
                                          <p:spTgt spid="317"/>
                                        </p:tgtEl>
                                        <p:attrNameLst>
                                          <p:attrName>ppt_x</p:attrName>
                                        </p:attrNameLst>
                                      </p:cBhvr>
                                      <p:tavLst>
                                        <p:tav tm="0">
                                          <p:val>
                                            <p:strVal val="#ppt_x"/>
                                          </p:val>
                                        </p:tav>
                                        <p:tav tm="100000">
                                          <p:val>
                                            <p:strVal val="#ppt_x"/>
                                          </p:val>
                                        </p:tav>
                                      </p:tavLst>
                                    </p:anim>
                                    <p:anim calcmode="lin" valueType="num">
                                      <p:cBhvr>
                                        <p:cTn id="982" dur="1000" fill="hold"/>
                                        <p:tgtEl>
                                          <p:spTgt spid="317"/>
                                        </p:tgtEl>
                                        <p:attrNameLst>
                                          <p:attrName>ppt_y</p:attrName>
                                        </p:attrNameLst>
                                      </p:cBhvr>
                                      <p:tavLst>
                                        <p:tav tm="0">
                                          <p:val>
                                            <p:strVal val="#ppt_y+.1"/>
                                          </p:val>
                                        </p:tav>
                                        <p:tav tm="100000">
                                          <p:val>
                                            <p:strVal val="#ppt_y"/>
                                          </p:val>
                                        </p:tav>
                                      </p:tavLst>
                                    </p:anim>
                                  </p:childTnLst>
                                </p:cTn>
                              </p:par>
                              <p:par>
                                <p:cTn id="983" presetID="42" presetClass="entr" presetSubtype="0" fill="hold" grpId="0" nodeType="withEffect">
                                  <p:stCondLst>
                                    <p:cond delay="0"/>
                                  </p:stCondLst>
                                  <p:childTnLst>
                                    <p:set>
                                      <p:cBhvr>
                                        <p:cTn id="984" dur="1" fill="hold">
                                          <p:stCondLst>
                                            <p:cond delay="0"/>
                                          </p:stCondLst>
                                        </p:cTn>
                                        <p:tgtEl>
                                          <p:spTgt spid="318"/>
                                        </p:tgtEl>
                                        <p:attrNameLst>
                                          <p:attrName>style.visibility</p:attrName>
                                        </p:attrNameLst>
                                      </p:cBhvr>
                                      <p:to>
                                        <p:strVal val="visible"/>
                                      </p:to>
                                    </p:set>
                                    <p:animEffect transition="in" filter="fade">
                                      <p:cBhvr>
                                        <p:cTn id="985" dur="1000"/>
                                        <p:tgtEl>
                                          <p:spTgt spid="318"/>
                                        </p:tgtEl>
                                      </p:cBhvr>
                                    </p:animEffect>
                                    <p:anim calcmode="lin" valueType="num">
                                      <p:cBhvr>
                                        <p:cTn id="986" dur="1000" fill="hold"/>
                                        <p:tgtEl>
                                          <p:spTgt spid="318"/>
                                        </p:tgtEl>
                                        <p:attrNameLst>
                                          <p:attrName>ppt_x</p:attrName>
                                        </p:attrNameLst>
                                      </p:cBhvr>
                                      <p:tavLst>
                                        <p:tav tm="0">
                                          <p:val>
                                            <p:strVal val="#ppt_x"/>
                                          </p:val>
                                        </p:tav>
                                        <p:tav tm="100000">
                                          <p:val>
                                            <p:strVal val="#ppt_x"/>
                                          </p:val>
                                        </p:tav>
                                      </p:tavLst>
                                    </p:anim>
                                    <p:anim calcmode="lin" valueType="num">
                                      <p:cBhvr>
                                        <p:cTn id="987" dur="1000" fill="hold"/>
                                        <p:tgtEl>
                                          <p:spTgt spid="318"/>
                                        </p:tgtEl>
                                        <p:attrNameLst>
                                          <p:attrName>ppt_y</p:attrName>
                                        </p:attrNameLst>
                                      </p:cBhvr>
                                      <p:tavLst>
                                        <p:tav tm="0">
                                          <p:val>
                                            <p:strVal val="#ppt_y+.1"/>
                                          </p:val>
                                        </p:tav>
                                        <p:tav tm="100000">
                                          <p:val>
                                            <p:strVal val="#ppt_y"/>
                                          </p:val>
                                        </p:tav>
                                      </p:tavLst>
                                    </p:anim>
                                  </p:childTnLst>
                                </p:cTn>
                              </p:par>
                              <p:par>
                                <p:cTn id="988" presetID="42" presetClass="entr" presetSubtype="0" fill="hold" grpId="0" nodeType="withEffect">
                                  <p:stCondLst>
                                    <p:cond delay="0"/>
                                  </p:stCondLst>
                                  <p:childTnLst>
                                    <p:set>
                                      <p:cBhvr>
                                        <p:cTn id="989" dur="1" fill="hold">
                                          <p:stCondLst>
                                            <p:cond delay="0"/>
                                          </p:stCondLst>
                                        </p:cTn>
                                        <p:tgtEl>
                                          <p:spTgt spid="319"/>
                                        </p:tgtEl>
                                        <p:attrNameLst>
                                          <p:attrName>style.visibility</p:attrName>
                                        </p:attrNameLst>
                                      </p:cBhvr>
                                      <p:to>
                                        <p:strVal val="visible"/>
                                      </p:to>
                                    </p:set>
                                    <p:animEffect transition="in" filter="fade">
                                      <p:cBhvr>
                                        <p:cTn id="990" dur="1000"/>
                                        <p:tgtEl>
                                          <p:spTgt spid="319"/>
                                        </p:tgtEl>
                                      </p:cBhvr>
                                    </p:animEffect>
                                    <p:anim calcmode="lin" valueType="num">
                                      <p:cBhvr>
                                        <p:cTn id="991" dur="1000" fill="hold"/>
                                        <p:tgtEl>
                                          <p:spTgt spid="319"/>
                                        </p:tgtEl>
                                        <p:attrNameLst>
                                          <p:attrName>ppt_x</p:attrName>
                                        </p:attrNameLst>
                                      </p:cBhvr>
                                      <p:tavLst>
                                        <p:tav tm="0">
                                          <p:val>
                                            <p:strVal val="#ppt_x"/>
                                          </p:val>
                                        </p:tav>
                                        <p:tav tm="100000">
                                          <p:val>
                                            <p:strVal val="#ppt_x"/>
                                          </p:val>
                                        </p:tav>
                                      </p:tavLst>
                                    </p:anim>
                                    <p:anim calcmode="lin" valueType="num">
                                      <p:cBhvr>
                                        <p:cTn id="992" dur="1000" fill="hold"/>
                                        <p:tgtEl>
                                          <p:spTgt spid="319"/>
                                        </p:tgtEl>
                                        <p:attrNameLst>
                                          <p:attrName>ppt_y</p:attrName>
                                        </p:attrNameLst>
                                      </p:cBhvr>
                                      <p:tavLst>
                                        <p:tav tm="0">
                                          <p:val>
                                            <p:strVal val="#ppt_y+.1"/>
                                          </p:val>
                                        </p:tav>
                                        <p:tav tm="100000">
                                          <p:val>
                                            <p:strVal val="#ppt_y"/>
                                          </p:val>
                                        </p:tav>
                                      </p:tavLst>
                                    </p:anim>
                                  </p:childTnLst>
                                </p:cTn>
                              </p:par>
                              <p:par>
                                <p:cTn id="993" presetID="42" presetClass="entr" presetSubtype="0" fill="hold" grpId="0" nodeType="withEffect">
                                  <p:stCondLst>
                                    <p:cond delay="0"/>
                                  </p:stCondLst>
                                  <p:childTnLst>
                                    <p:set>
                                      <p:cBhvr>
                                        <p:cTn id="994" dur="1" fill="hold">
                                          <p:stCondLst>
                                            <p:cond delay="0"/>
                                          </p:stCondLst>
                                        </p:cTn>
                                        <p:tgtEl>
                                          <p:spTgt spid="320"/>
                                        </p:tgtEl>
                                        <p:attrNameLst>
                                          <p:attrName>style.visibility</p:attrName>
                                        </p:attrNameLst>
                                      </p:cBhvr>
                                      <p:to>
                                        <p:strVal val="visible"/>
                                      </p:to>
                                    </p:set>
                                    <p:animEffect transition="in" filter="fade">
                                      <p:cBhvr>
                                        <p:cTn id="995" dur="1000"/>
                                        <p:tgtEl>
                                          <p:spTgt spid="320"/>
                                        </p:tgtEl>
                                      </p:cBhvr>
                                    </p:animEffect>
                                    <p:anim calcmode="lin" valueType="num">
                                      <p:cBhvr>
                                        <p:cTn id="996" dur="1000" fill="hold"/>
                                        <p:tgtEl>
                                          <p:spTgt spid="320"/>
                                        </p:tgtEl>
                                        <p:attrNameLst>
                                          <p:attrName>ppt_x</p:attrName>
                                        </p:attrNameLst>
                                      </p:cBhvr>
                                      <p:tavLst>
                                        <p:tav tm="0">
                                          <p:val>
                                            <p:strVal val="#ppt_x"/>
                                          </p:val>
                                        </p:tav>
                                        <p:tav tm="100000">
                                          <p:val>
                                            <p:strVal val="#ppt_x"/>
                                          </p:val>
                                        </p:tav>
                                      </p:tavLst>
                                    </p:anim>
                                    <p:anim calcmode="lin" valueType="num">
                                      <p:cBhvr>
                                        <p:cTn id="997" dur="1000" fill="hold"/>
                                        <p:tgtEl>
                                          <p:spTgt spid="320"/>
                                        </p:tgtEl>
                                        <p:attrNameLst>
                                          <p:attrName>ppt_y</p:attrName>
                                        </p:attrNameLst>
                                      </p:cBhvr>
                                      <p:tavLst>
                                        <p:tav tm="0">
                                          <p:val>
                                            <p:strVal val="#ppt_y+.1"/>
                                          </p:val>
                                        </p:tav>
                                        <p:tav tm="100000">
                                          <p:val>
                                            <p:strVal val="#ppt_y"/>
                                          </p:val>
                                        </p:tav>
                                      </p:tavLst>
                                    </p:anim>
                                  </p:childTnLst>
                                </p:cTn>
                              </p:par>
                              <p:par>
                                <p:cTn id="998" presetID="42" presetClass="entr" presetSubtype="0" fill="hold" grpId="0" nodeType="withEffect">
                                  <p:stCondLst>
                                    <p:cond delay="0"/>
                                  </p:stCondLst>
                                  <p:childTnLst>
                                    <p:set>
                                      <p:cBhvr>
                                        <p:cTn id="999" dur="1" fill="hold">
                                          <p:stCondLst>
                                            <p:cond delay="0"/>
                                          </p:stCondLst>
                                        </p:cTn>
                                        <p:tgtEl>
                                          <p:spTgt spid="321"/>
                                        </p:tgtEl>
                                        <p:attrNameLst>
                                          <p:attrName>style.visibility</p:attrName>
                                        </p:attrNameLst>
                                      </p:cBhvr>
                                      <p:to>
                                        <p:strVal val="visible"/>
                                      </p:to>
                                    </p:set>
                                    <p:animEffect transition="in" filter="fade">
                                      <p:cBhvr>
                                        <p:cTn id="1000" dur="1000"/>
                                        <p:tgtEl>
                                          <p:spTgt spid="321"/>
                                        </p:tgtEl>
                                      </p:cBhvr>
                                    </p:animEffect>
                                    <p:anim calcmode="lin" valueType="num">
                                      <p:cBhvr>
                                        <p:cTn id="1001" dur="1000" fill="hold"/>
                                        <p:tgtEl>
                                          <p:spTgt spid="321"/>
                                        </p:tgtEl>
                                        <p:attrNameLst>
                                          <p:attrName>ppt_x</p:attrName>
                                        </p:attrNameLst>
                                      </p:cBhvr>
                                      <p:tavLst>
                                        <p:tav tm="0">
                                          <p:val>
                                            <p:strVal val="#ppt_x"/>
                                          </p:val>
                                        </p:tav>
                                        <p:tav tm="100000">
                                          <p:val>
                                            <p:strVal val="#ppt_x"/>
                                          </p:val>
                                        </p:tav>
                                      </p:tavLst>
                                    </p:anim>
                                    <p:anim calcmode="lin" valueType="num">
                                      <p:cBhvr>
                                        <p:cTn id="1002" dur="1000" fill="hold"/>
                                        <p:tgtEl>
                                          <p:spTgt spid="321"/>
                                        </p:tgtEl>
                                        <p:attrNameLst>
                                          <p:attrName>ppt_y</p:attrName>
                                        </p:attrNameLst>
                                      </p:cBhvr>
                                      <p:tavLst>
                                        <p:tav tm="0">
                                          <p:val>
                                            <p:strVal val="#ppt_y+.1"/>
                                          </p:val>
                                        </p:tav>
                                        <p:tav tm="100000">
                                          <p:val>
                                            <p:strVal val="#ppt_y"/>
                                          </p:val>
                                        </p:tav>
                                      </p:tavLst>
                                    </p:anim>
                                  </p:childTnLst>
                                </p:cTn>
                              </p:par>
                              <p:par>
                                <p:cTn id="1003" presetID="42" presetClass="entr" presetSubtype="0" fill="hold" grpId="0" nodeType="withEffect">
                                  <p:stCondLst>
                                    <p:cond delay="0"/>
                                  </p:stCondLst>
                                  <p:childTnLst>
                                    <p:set>
                                      <p:cBhvr>
                                        <p:cTn id="1004" dur="1" fill="hold">
                                          <p:stCondLst>
                                            <p:cond delay="0"/>
                                          </p:stCondLst>
                                        </p:cTn>
                                        <p:tgtEl>
                                          <p:spTgt spid="322"/>
                                        </p:tgtEl>
                                        <p:attrNameLst>
                                          <p:attrName>style.visibility</p:attrName>
                                        </p:attrNameLst>
                                      </p:cBhvr>
                                      <p:to>
                                        <p:strVal val="visible"/>
                                      </p:to>
                                    </p:set>
                                    <p:animEffect transition="in" filter="fade">
                                      <p:cBhvr>
                                        <p:cTn id="1005" dur="1000"/>
                                        <p:tgtEl>
                                          <p:spTgt spid="322"/>
                                        </p:tgtEl>
                                      </p:cBhvr>
                                    </p:animEffect>
                                    <p:anim calcmode="lin" valueType="num">
                                      <p:cBhvr>
                                        <p:cTn id="1006" dur="1000" fill="hold"/>
                                        <p:tgtEl>
                                          <p:spTgt spid="322"/>
                                        </p:tgtEl>
                                        <p:attrNameLst>
                                          <p:attrName>ppt_x</p:attrName>
                                        </p:attrNameLst>
                                      </p:cBhvr>
                                      <p:tavLst>
                                        <p:tav tm="0">
                                          <p:val>
                                            <p:strVal val="#ppt_x"/>
                                          </p:val>
                                        </p:tav>
                                        <p:tav tm="100000">
                                          <p:val>
                                            <p:strVal val="#ppt_x"/>
                                          </p:val>
                                        </p:tav>
                                      </p:tavLst>
                                    </p:anim>
                                    <p:anim calcmode="lin" valueType="num">
                                      <p:cBhvr>
                                        <p:cTn id="1007" dur="1000" fill="hold"/>
                                        <p:tgtEl>
                                          <p:spTgt spid="322"/>
                                        </p:tgtEl>
                                        <p:attrNameLst>
                                          <p:attrName>ppt_y</p:attrName>
                                        </p:attrNameLst>
                                      </p:cBhvr>
                                      <p:tavLst>
                                        <p:tav tm="0">
                                          <p:val>
                                            <p:strVal val="#ppt_y+.1"/>
                                          </p:val>
                                        </p:tav>
                                        <p:tav tm="100000">
                                          <p:val>
                                            <p:strVal val="#ppt_y"/>
                                          </p:val>
                                        </p:tav>
                                      </p:tavLst>
                                    </p:anim>
                                  </p:childTnLst>
                                </p:cTn>
                              </p:par>
                              <p:par>
                                <p:cTn id="1008" presetID="42" presetClass="entr" presetSubtype="0" fill="hold" grpId="0" nodeType="withEffect">
                                  <p:stCondLst>
                                    <p:cond delay="0"/>
                                  </p:stCondLst>
                                  <p:childTnLst>
                                    <p:set>
                                      <p:cBhvr>
                                        <p:cTn id="1009" dur="1" fill="hold">
                                          <p:stCondLst>
                                            <p:cond delay="0"/>
                                          </p:stCondLst>
                                        </p:cTn>
                                        <p:tgtEl>
                                          <p:spTgt spid="323"/>
                                        </p:tgtEl>
                                        <p:attrNameLst>
                                          <p:attrName>style.visibility</p:attrName>
                                        </p:attrNameLst>
                                      </p:cBhvr>
                                      <p:to>
                                        <p:strVal val="visible"/>
                                      </p:to>
                                    </p:set>
                                    <p:animEffect transition="in" filter="fade">
                                      <p:cBhvr>
                                        <p:cTn id="1010" dur="1000"/>
                                        <p:tgtEl>
                                          <p:spTgt spid="323"/>
                                        </p:tgtEl>
                                      </p:cBhvr>
                                    </p:animEffect>
                                    <p:anim calcmode="lin" valueType="num">
                                      <p:cBhvr>
                                        <p:cTn id="1011" dur="1000" fill="hold"/>
                                        <p:tgtEl>
                                          <p:spTgt spid="323"/>
                                        </p:tgtEl>
                                        <p:attrNameLst>
                                          <p:attrName>ppt_x</p:attrName>
                                        </p:attrNameLst>
                                      </p:cBhvr>
                                      <p:tavLst>
                                        <p:tav tm="0">
                                          <p:val>
                                            <p:strVal val="#ppt_x"/>
                                          </p:val>
                                        </p:tav>
                                        <p:tav tm="100000">
                                          <p:val>
                                            <p:strVal val="#ppt_x"/>
                                          </p:val>
                                        </p:tav>
                                      </p:tavLst>
                                    </p:anim>
                                    <p:anim calcmode="lin" valueType="num">
                                      <p:cBhvr>
                                        <p:cTn id="1012" dur="1000" fill="hold"/>
                                        <p:tgtEl>
                                          <p:spTgt spid="323"/>
                                        </p:tgtEl>
                                        <p:attrNameLst>
                                          <p:attrName>ppt_y</p:attrName>
                                        </p:attrNameLst>
                                      </p:cBhvr>
                                      <p:tavLst>
                                        <p:tav tm="0">
                                          <p:val>
                                            <p:strVal val="#ppt_y+.1"/>
                                          </p:val>
                                        </p:tav>
                                        <p:tav tm="100000">
                                          <p:val>
                                            <p:strVal val="#ppt_y"/>
                                          </p:val>
                                        </p:tav>
                                      </p:tavLst>
                                    </p:anim>
                                  </p:childTnLst>
                                </p:cTn>
                              </p:par>
                              <p:par>
                                <p:cTn id="1013" presetID="42" presetClass="entr" presetSubtype="0" fill="hold" grpId="0" nodeType="withEffect">
                                  <p:stCondLst>
                                    <p:cond delay="0"/>
                                  </p:stCondLst>
                                  <p:childTnLst>
                                    <p:set>
                                      <p:cBhvr>
                                        <p:cTn id="1014" dur="1" fill="hold">
                                          <p:stCondLst>
                                            <p:cond delay="0"/>
                                          </p:stCondLst>
                                        </p:cTn>
                                        <p:tgtEl>
                                          <p:spTgt spid="324"/>
                                        </p:tgtEl>
                                        <p:attrNameLst>
                                          <p:attrName>style.visibility</p:attrName>
                                        </p:attrNameLst>
                                      </p:cBhvr>
                                      <p:to>
                                        <p:strVal val="visible"/>
                                      </p:to>
                                    </p:set>
                                    <p:animEffect transition="in" filter="fade">
                                      <p:cBhvr>
                                        <p:cTn id="1015" dur="1000"/>
                                        <p:tgtEl>
                                          <p:spTgt spid="324"/>
                                        </p:tgtEl>
                                      </p:cBhvr>
                                    </p:animEffect>
                                    <p:anim calcmode="lin" valueType="num">
                                      <p:cBhvr>
                                        <p:cTn id="1016" dur="1000" fill="hold"/>
                                        <p:tgtEl>
                                          <p:spTgt spid="324"/>
                                        </p:tgtEl>
                                        <p:attrNameLst>
                                          <p:attrName>ppt_x</p:attrName>
                                        </p:attrNameLst>
                                      </p:cBhvr>
                                      <p:tavLst>
                                        <p:tav tm="0">
                                          <p:val>
                                            <p:strVal val="#ppt_x"/>
                                          </p:val>
                                        </p:tav>
                                        <p:tav tm="100000">
                                          <p:val>
                                            <p:strVal val="#ppt_x"/>
                                          </p:val>
                                        </p:tav>
                                      </p:tavLst>
                                    </p:anim>
                                    <p:anim calcmode="lin" valueType="num">
                                      <p:cBhvr>
                                        <p:cTn id="1017" dur="1000" fill="hold"/>
                                        <p:tgtEl>
                                          <p:spTgt spid="324"/>
                                        </p:tgtEl>
                                        <p:attrNameLst>
                                          <p:attrName>ppt_y</p:attrName>
                                        </p:attrNameLst>
                                      </p:cBhvr>
                                      <p:tavLst>
                                        <p:tav tm="0">
                                          <p:val>
                                            <p:strVal val="#ppt_y+.1"/>
                                          </p:val>
                                        </p:tav>
                                        <p:tav tm="100000">
                                          <p:val>
                                            <p:strVal val="#ppt_y"/>
                                          </p:val>
                                        </p:tav>
                                      </p:tavLst>
                                    </p:anim>
                                  </p:childTnLst>
                                </p:cTn>
                              </p:par>
                              <p:par>
                                <p:cTn id="1018" presetID="42" presetClass="entr" presetSubtype="0" fill="hold" grpId="0" nodeType="withEffect">
                                  <p:stCondLst>
                                    <p:cond delay="0"/>
                                  </p:stCondLst>
                                  <p:childTnLst>
                                    <p:set>
                                      <p:cBhvr>
                                        <p:cTn id="1019" dur="1" fill="hold">
                                          <p:stCondLst>
                                            <p:cond delay="0"/>
                                          </p:stCondLst>
                                        </p:cTn>
                                        <p:tgtEl>
                                          <p:spTgt spid="325"/>
                                        </p:tgtEl>
                                        <p:attrNameLst>
                                          <p:attrName>style.visibility</p:attrName>
                                        </p:attrNameLst>
                                      </p:cBhvr>
                                      <p:to>
                                        <p:strVal val="visible"/>
                                      </p:to>
                                    </p:set>
                                    <p:animEffect transition="in" filter="fade">
                                      <p:cBhvr>
                                        <p:cTn id="1020" dur="1000"/>
                                        <p:tgtEl>
                                          <p:spTgt spid="325"/>
                                        </p:tgtEl>
                                      </p:cBhvr>
                                    </p:animEffect>
                                    <p:anim calcmode="lin" valueType="num">
                                      <p:cBhvr>
                                        <p:cTn id="1021" dur="1000" fill="hold"/>
                                        <p:tgtEl>
                                          <p:spTgt spid="325"/>
                                        </p:tgtEl>
                                        <p:attrNameLst>
                                          <p:attrName>ppt_x</p:attrName>
                                        </p:attrNameLst>
                                      </p:cBhvr>
                                      <p:tavLst>
                                        <p:tav tm="0">
                                          <p:val>
                                            <p:strVal val="#ppt_x"/>
                                          </p:val>
                                        </p:tav>
                                        <p:tav tm="100000">
                                          <p:val>
                                            <p:strVal val="#ppt_x"/>
                                          </p:val>
                                        </p:tav>
                                      </p:tavLst>
                                    </p:anim>
                                    <p:anim calcmode="lin" valueType="num">
                                      <p:cBhvr>
                                        <p:cTn id="1022" dur="1000" fill="hold"/>
                                        <p:tgtEl>
                                          <p:spTgt spid="325"/>
                                        </p:tgtEl>
                                        <p:attrNameLst>
                                          <p:attrName>ppt_y</p:attrName>
                                        </p:attrNameLst>
                                      </p:cBhvr>
                                      <p:tavLst>
                                        <p:tav tm="0">
                                          <p:val>
                                            <p:strVal val="#ppt_y+.1"/>
                                          </p:val>
                                        </p:tav>
                                        <p:tav tm="100000">
                                          <p:val>
                                            <p:strVal val="#ppt_y"/>
                                          </p:val>
                                        </p:tav>
                                      </p:tavLst>
                                    </p:anim>
                                  </p:childTnLst>
                                </p:cTn>
                              </p:par>
                              <p:par>
                                <p:cTn id="1023" presetID="42" presetClass="entr" presetSubtype="0" fill="hold" grpId="0" nodeType="withEffect">
                                  <p:stCondLst>
                                    <p:cond delay="0"/>
                                  </p:stCondLst>
                                  <p:childTnLst>
                                    <p:set>
                                      <p:cBhvr>
                                        <p:cTn id="1024" dur="1" fill="hold">
                                          <p:stCondLst>
                                            <p:cond delay="0"/>
                                          </p:stCondLst>
                                        </p:cTn>
                                        <p:tgtEl>
                                          <p:spTgt spid="326"/>
                                        </p:tgtEl>
                                        <p:attrNameLst>
                                          <p:attrName>style.visibility</p:attrName>
                                        </p:attrNameLst>
                                      </p:cBhvr>
                                      <p:to>
                                        <p:strVal val="visible"/>
                                      </p:to>
                                    </p:set>
                                    <p:animEffect transition="in" filter="fade">
                                      <p:cBhvr>
                                        <p:cTn id="1025" dur="1000"/>
                                        <p:tgtEl>
                                          <p:spTgt spid="326"/>
                                        </p:tgtEl>
                                      </p:cBhvr>
                                    </p:animEffect>
                                    <p:anim calcmode="lin" valueType="num">
                                      <p:cBhvr>
                                        <p:cTn id="1026" dur="1000" fill="hold"/>
                                        <p:tgtEl>
                                          <p:spTgt spid="326"/>
                                        </p:tgtEl>
                                        <p:attrNameLst>
                                          <p:attrName>ppt_x</p:attrName>
                                        </p:attrNameLst>
                                      </p:cBhvr>
                                      <p:tavLst>
                                        <p:tav tm="0">
                                          <p:val>
                                            <p:strVal val="#ppt_x"/>
                                          </p:val>
                                        </p:tav>
                                        <p:tav tm="100000">
                                          <p:val>
                                            <p:strVal val="#ppt_x"/>
                                          </p:val>
                                        </p:tav>
                                      </p:tavLst>
                                    </p:anim>
                                    <p:anim calcmode="lin" valueType="num">
                                      <p:cBhvr>
                                        <p:cTn id="1027" dur="1000" fill="hold"/>
                                        <p:tgtEl>
                                          <p:spTgt spid="326"/>
                                        </p:tgtEl>
                                        <p:attrNameLst>
                                          <p:attrName>ppt_y</p:attrName>
                                        </p:attrNameLst>
                                      </p:cBhvr>
                                      <p:tavLst>
                                        <p:tav tm="0">
                                          <p:val>
                                            <p:strVal val="#ppt_y+.1"/>
                                          </p:val>
                                        </p:tav>
                                        <p:tav tm="100000">
                                          <p:val>
                                            <p:strVal val="#ppt_y"/>
                                          </p:val>
                                        </p:tav>
                                      </p:tavLst>
                                    </p:anim>
                                  </p:childTnLst>
                                </p:cTn>
                              </p:par>
                              <p:par>
                                <p:cTn id="1028" presetID="42" presetClass="entr" presetSubtype="0" fill="hold" grpId="0" nodeType="withEffect">
                                  <p:stCondLst>
                                    <p:cond delay="0"/>
                                  </p:stCondLst>
                                  <p:childTnLst>
                                    <p:set>
                                      <p:cBhvr>
                                        <p:cTn id="1029" dur="1" fill="hold">
                                          <p:stCondLst>
                                            <p:cond delay="0"/>
                                          </p:stCondLst>
                                        </p:cTn>
                                        <p:tgtEl>
                                          <p:spTgt spid="327"/>
                                        </p:tgtEl>
                                        <p:attrNameLst>
                                          <p:attrName>style.visibility</p:attrName>
                                        </p:attrNameLst>
                                      </p:cBhvr>
                                      <p:to>
                                        <p:strVal val="visible"/>
                                      </p:to>
                                    </p:set>
                                    <p:animEffect transition="in" filter="fade">
                                      <p:cBhvr>
                                        <p:cTn id="1030" dur="1000"/>
                                        <p:tgtEl>
                                          <p:spTgt spid="327"/>
                                        </p:tgtEl>
                                      </p:cBhvr>
                                    </p:animEffect>
                                    <p:anim calcmode="lin" valueType="num">
                                      <p:cBhvr>
                                        <p:cTn id="1031" dur="1000" fill="hold"/>
                                        <p:tgtEl>
                                          <p:spTgt spid="327"/>
                                        </p:tgtEl>
                                        <p:attrNameLst>
                                          <p:attrName>ppt_x</p:attrName>
                                        </p:attrNameLst>
                                      </p:cBhvr>
                                      <p:tavLst>
                                        <p:tav tm="0">
                                          <p:val>
                                            <p:strVal val="#ppt_x"/>
                                          </p:val>
                                        </p:tav>
                                        <p:tav tm="100000">
                                          <p:val>
                                            <p:strVal val="#ppt_x"/>
                                          </p:val>
                                        </p:tav>
                                      </p:tavLst>
                                    </p:anim>
                                    <p:anim calcmode="lin" valueType="num">
                                      <p:cBhvr>
                                        <p:cTn id="1032" dur="1000" fill="hold"/>
                                        <p:tgtEl>
                                          <p:spTgt spid="327"/>
                                        </p:tgtEl>
                                        <p:attrNameLst>
                                          <p:attrName>ppt_y</p:attrName>
                                        </p:attrNameLst>
                                      </p:cBhvr>
                                      <p:tavLst>
                                        <p:tav tm="0">
                                          <p:val>
                                            <p:strVal val="#ppt_y+.1"/>
                                          </p:val>
                                        </p:tav>
                                        <p:tav tm="100000">
                                          <p:val>
                                            <p:strVal val="#ppt_y"/>
                                          </p:val>
                                        </p:tav>
                                      </p:tavLst>
                                    </p:anim>
                                  </p:childTnLst>
                                </p:cTn>
                              </p:par>
                              <p:par>
                                <p:cTn id="1033" presetID="42" presetClass="entr" presetSubtype="0" fill="hold" grpId="0" nodeType="withEffect">
                                  <p:stCondLst>
                                    <p:cond delay="0"/>
                                  </p:stCondLst>
                                  <p:childTnLst>
                                    <p:set>
                                      <p:cBhvr>
                                        <p:cTn id="1034" dur="1" fill="hold">
                                          <p:stCondLst>
                                            <p:cond delay="0"/>
                                          </p:stCondLst>
                                        </p:cTn>
                                        <p:tgtEl>
                                          <p:spTgt spid="328"/>
                                        </p:tgtEl>
                                        <p:attrNameLst>
                                          <p:attrName>style.visibility</p:attrName>
                                        </p:attrNameLst>
                                      </p:cBhvr>
                                      <p:to>
                                        <p:strVal val="visible"/>
                                      </p:to>
                                    </p:set>
                                    <p:animEffect transition="in" filter="fade">
                                      <p:cBhvr>
                                        <p:cTn id="1035" dur="1000"/>
                                        <p:tgtEl>
                                          <p:spTgt spid="328"/>
                                        </p:tgtEl>
                                      </p:cBhvr>
                                    </p:animEffect>
                                    <p:anim calcmode="lin" valueType="num">
                                      <p:cBhvr>
                                        <p:cTn id="1036" dur="1000" fill="hold"/>
                                        <p:tgtEl>
                                          <p:spTgt spid="328"/>
                                        </p:tgtEl>
                                        <p:attrNameLst>
                                          <p:attrName>ppt_x</p:attrName>
                                        </p:attrNameLst>
                                      </p:cBhvr>
                                      <p:tavLst>
                                        <p:tav tm="0">
                                          <p:val>
                                            <p:strVal val="#ppt_x"/>
                                          </p:val>
                                        </p:tav>
                                        <p:tav tm="100000">
                                          <p:val>
                                            <p:strVal val="#ppt_x"/>
                                          </p:val>
                                        </p:tav>
                                      </p:tavLst>
                                    </p:anim>
                                    <p:anim calcmode="lin" valueType="num">
                                      <p:cBhvr>
                                        <p:cTn id="1037" dur="1000" fill="hold"/>
                                        <p:tgtEl>
                                          <p:spTgt spid="328"/>
                                        </p:tgtEl>
                                        <p:attrNameLst>
                                          <p:attrName>ppt_y</p:attrName>
                                        </p:attrNameLst>
                                      </p:cBhvr>
                                      <p:tavLst>
                                        <p:tav tm="0">
                                          <p:val>
                                            <p:strVal val="#ppt_y+.1"/>
                                          </p:val>
                                        </p:tav>
                                        <p:tav tm="100000">
                                          <p:val>
                                            <p:strVal val="#ppt_y"/>
                                          </p:val>
                                        </p:tav>
                                      </p:tavLst>
                                    </p:anim>
                                  </p:childTnLst>
                                </p:cTn>
                              </p:par>
                              <p:par>
                                <p:cTn id="1038" presetID="42" presetClass="entr" presetSubtype="0" fill="hold" grpId="0" nodeType="withEffect">
                                  <p:stCondLst>
                                    <p:cond delay="0"/>
                                  </p:stCondLst>
                                  <p:childTnLst>
                                    <p:set>
                                      <p:cBhvr>
                                        <p:cTn id="1039" dur="1" fill="hold">
                                          <p:stCondLst>
                                            <p:cond delay="0"/>
                                          </p:stCondLst>
                                        </p:cTn>
                                        <p:tgtEl>
                                          <p:spTgt spid="329"/>
                                        </p:tgtEl>
                                        <p:attrNameLst>
                                          <p:attrName>style.visibility</p:attrName>
                                        </p:attrNameLst>
                                      </p:cBhvr>
                                      <p:to>
                                        <p:strVal val="visible"/>
                                      </p:to>
                                    </p:set>
                                    <p:animEffect transition="in" filter="fade">
                                      <p:cBhvr>
                                        <p:cTn id="1040" dur="1000"/>
                                        <p:tgtEl>
                                          <p:spTgt spid="329"/>
                                        </p:tgtEl>
                                      </p:cBhvr>
                                    </p:animEffect>
                                    <p:anim calcmode="lin" valueType="num">
                                      <p:cBhvr>
                                        <p:cTn id="1041" dur="1000" fill="hold"/>
                                        <p:tgtEl>
                                          <p:spTgt spid="329"/>
                                        </p:tgtEl>
                                        <p:attrNameLst>
                                          <p:attrName>ppt_x</p:attrName>
                                        </p:attrNameLst>
                                      </p:cBhvr>
                                      <p:tavLst>
                                        <p:tav tm="0">
                                          <p:val>
                                            <p:strVal val="#ppt_x"/>
                                          </p:val>
                                        </p:tav>
                                        <p:tav tm="100000">
                                          <p:val>
                                            <p:strVal val="#ppt_x"/>
                                          </p:val>
                                        </p:tav>
                                      </p:tavLst>
                                    </p:anim>
                                    <p:anim calcmode="lin" valueType="num">
                                      <p:cBhvr>
                                        <p:cTn id="1042" dur="1000" fill="hold"/>
                                        <p:tgtEl>
                                          <p:spTgt spid="329"/>
                                        </p:tgtEl>
                                        <p:attrNameLst>
                                          <p:attrName>ppt_y</p:attrName>
                                        </p:attrNameLst>
                                      </p:cBhvr>
                                      <p:tavLst>
                                        <p:tav tm="0">
                                          <p:val>
                                            <p:strVal val="#ppt_y+.1"/>
                                          </p:val>
                                        </p:tav>
                                        <p:tav tm="100000">
                                          <p:val>
                                            <p:strVal val="#ppt_y"/>
                                          </p:val>
                                        </p:tav>
                                      </p:tavLst>
                                    </p:anim>
                                  </p:childTnLst>
                                </p:cTn>
                              </p:par>
                              <p:par>
                                <p:cTn id="1043" presetID="42" presetClass="entr" presetSubtype="0" fill="hold" grpId="0" nodeType="withEffect">
                                  <p:stCondLst>
                                    <p:cond delay="0"/>
                                  </p:stCondLst>
                                  <p:childTnLst>
                                    <p:set>
                                      <p:cBhvr>
                                        <p:cTn id="1044" dur="1" fill="hold">
                                          <p:stCondLst>
                                            <p:cond delay="0"/>
                                          </p:stCondLst>
                                        </p:cTn>
                                        <p:tgtEl>
                                          <p:spTgt spid="330"/>
                                        </p:tgtEl>
                                        <p:attrNameLst>
                                          <p:attrName>style.visibility</p:attrName>
                                        </p:attrNameLst>
                                      </p:cBhvr>
                                      <p:to>
                                        <p:strVal val="visible"/>
                                      </p:to>
                                    </p:set>
                                    <p:animEffect transition="in" filter="fade">
                                      <p:cBhvr>
                                        <p:cTn id="1045" dur="1000"/>
                                        <p:tgtEl>
                                          <p:spTgt spid="330"/>
                                        </p:tgtEl>
                                      </p:cBhvr>
                                    </p:animEffect>
                                    <p:anim calcmode="lin" valueType="num">
                                      <p:cBhvr>
                                        <p:cTn id="1046" dur="1000" fill="hold"/>
                                        <p:tgtEl>
                                          <p:spTgt spid="330"/>
                                        </p:tgtEl>
                                        <p:attrNameLst>
                                          <p:attrName>ppt_x</p:attrName>
                                        </p:attrNameLst>
                                      </p:cBhvr>
                                      <p:tavLst>
                                        <p:tav tm="0">
                                          <p:val>
                                            <p:strVal val="#ppt_x"/>
                                          </p:val>
                                        </p:tav>
                                        <p:tav tm="100000">
                                          <p:val>
                                            <p:strVal val="#ppt_x"/>
                                          </p:val>
                                        </p:tav>
                                      </p:tavLst>
                                    </p:anim>
                                    <p:anim calcmode="lin" valueType="num">
                                      <p:cBhvr>
                                        <p:cTn id="1047" dur="1000" fill="hold"/>
                                        <p:tgtEl>
                                          <p:spTgt spid="330"/>
                                        </p:tgtEl>
                                        <p:attrNameLst>
                                          <p:attrName>ppt_y</p:attrName>
                                        </p:attrNameLst>
                                      </p:cBhvr>
                                      <p:tavLst>
                                        <p:tav tm="0">
                                          <p:val>
                                            <p:strVal val="#ppt_y+.1"/>
                                          </p:val>
                                        </p:tav>
                                        <p:tav tm="100000">
                                          <p:val>
                                            <p:strVal val="#ppt_y"/>
                                          </p:val>
                                        </p:tav>
                                      </p:tavLst>
                                    </p:anim>
                                  </p:childTnLst>
                                </p:cTn>
                              </p:par>
                              <p:par>
                                <p:cTn id="1048" presetID="42" presetClass="entr" presetSubtype="0" fill="hold" grpId="0" nodeType="withEffect">
                                  <p:stCondLst>
                                    <p:cond delay="0"/>
                                  </p:stCondLst>
                                  <p:childTnLst>
                                    <p:set>
                                      <p:cBhvr>
                                        <p:cTn id="1049" dur="1" fill="hold">
                                          <p:stCondLst>
                                            <p:cond delay="0"/>
                                          </p:stCondLst>
                                        </p:cTn>
                                        <p:tgtEl>
                                          <p:spTgt spid="331"/>
                                        </p:tgtEl>
                                        <p:attrNameLst>
                                          <p:attrName>style.visibility</p:attrName>
                                        </p:attrNameLst>
                                      </p:cBhvr>
                                      <p:to>
                                        <p:strVal val="visible"/>
                                      </p:to>
                                    </p:set>
                                    <p:animEffect transition="in" filter="fade">
                                      <p:cBhvr>
                                        <p:cTn id="1050" dur="1000"/>
                                        <p:tgtEl>
                                          <p:spTgt spid="331"/>
                                        </p:tgtEl>
                                      </p:cBhvr>
                                    </p:animEffect>
                                    <p:anim calcmode="lin" valueType="num">
                                      <p:cBhvr>
                                        <p:cTn id="1051" dur="1000" fill="hold"/>
                                        <p:tgtEl>
                                          <p:spTgt spid="331"/>
                                        </p:tgtEl>
                                        <p:attrNameLst>
                                          <p:attrName>ppt_x</p:attrName>
                                        </p:attrNameLst>
                                      </p:cBhvr>
                                      <p:tavLst>
                                        <p:tav tm="0">
                                          <p:val>
                                            <p:strVal val="#ppt_x"/>
                                          </p:val>
                                        </p:tav>
                                        <p:tav tm="100000">
                                          <p:val>
                                            <p:strVal val="#ppt_x"/>
                                          </p:val>
                                        </p:tav>
                                      </p:tavLst>
                                    </p:anim>
                                    <p:anim calcmode="lin" valueType="num">
                                      <p:cBhvr>
                                        <p:cTn id="1052" dur="1000" fill="hold"/>
                                        <p:tgtEl>
                                          <p:spTgt spid="331"/>
                                        </p:tgtEl>
                                        <p:attrNameLst>
                                          <p:attrName>ppt_y</p:attrName>
                                        </p:attrNameLst>
                                      </p:cBhvr>
                                      <p:tavLst>
                                        <p:tav tm="0">
                                          <p:val>
                                            <p:strVal val="#ppt_y+.1"/>
                                          </p:val>
                                        </p:tav>
                                        <p:tav tm="100000">
                                          <p:val>
                                            <p:strVal val="#ppt_y"/>
                                          </p:val>
                                        </p:tav>
                                      </p:tavLst>
                                    </p:anim>
                                  </p:childTnLst>
                                </p:cTn>
                              </p:par>
                              <p:par>
                                <p:cTn id="1053" presetID="42" presetClass="entr" presetSubtype="0" fill="hold" grpId="0" nodeType="withEffect">
                                  <p:stCondLst>
                                    <p:cond delay="0"/>
                                  </p:stCondLst>
                                  <p:childTnLst>
                                    <p:set>
                                      <p:cBhvr>
                                        <p:cTn id="1054" dur="1" fill="hold">
                                          <p:stCondLst>
                                            <p:cond delay="0"/>
                                          </p:stCondLst>
                                        </p:cTn>
                                        <p:tgtEl>
                                          <p:spTgt spid="332"/>
                                        </p:tgtEl>
                                        <p:attrNameLst>
                                          <p:attrName>style.visibility</p:attrName>
                                        </p:attrNameLst>
                                      </p:cBhvr>
                                      <p:to>
                                        <p:strVal val="visible"/>
                                      </p:to>
                                    </p:set>
                                    <p:animEffect transition="in" filter="fade">
                                      <p:cBhvr>
                                        <p:cTn id="1055" dur="1000"/>
                                        <p:tgtEl>
                                          <p:spTgt spid="332"/>
                                        </p:tgtEl>
                                      </p:cBhvr>
                                    </p:animEffect>
                                    <p:anim calcmode="lin" valueType="num">
                                      <p:cBhvr>
                                        <p:cTn id="1056" dur="1000" fill="hold"/>
                                        <p:tgtEl>
                                          <p:spTgt spid="332"/>
                                        </p:tgtEl>
                                        <p:attrNameLst>
                                          <p:attrName>ppt_x</p:attrName>
                                        </p:attrNameLst>
                                      </p:cBhvr>
                                      <p:tavLst>
                                        <p:tav tm="0">
                                          <p:val>
                                            <p:strVal val="#ppt_x"/>
                                          </p:val>
                                        </p:tav>
                                        <p:tav tm="100000">
                                          <p:val>
                                            <p:strVal val="#ppt_x"/>
                                          </p:val>
                                        </p:tav>
                                      </p:tavLst>
                                    </p:anim>
                                    <p:anim calcmode="lin" valueType="num">
                                      <p:cBhvr>
                                        <p:cTn id="1057" dur="1000" fill="hold"/>
                                        <p:tgtEl>
                                          <p:spTgt spid="332"/>
                                        </p:tgtEl>
                                        <p:attrNameLst>
                                          <p:attrName>ppt_y</p:attrName>
                                        </p:attrNameLst>
                                      </p:cBhvr>
                                      <p:tavLst>
                                        <p:tav tm="0">
                                          <p:val>
                                            <p:strVal val="#ppt_y+.1"/>
                                          </p:val>
                                        </p:tav>
                                        <p:tav tm="100000">
                                          <p:val>
                                            <p:strVal val="#ppt_y"/>
                                          </p:val>
                                        </p:tav>
                                      </p:tavLst>
                                    </p:anim>
                                  </p:childTnLst>
                                </p:cTn>
                              </p:par>
                              <p:par>
                                <p:cTn id="1058" presetID="42" presetClass="entr" presetSubtype="0" fill="hold" grpId="0" nodeType="withEffect">
                                  <p:stCondLst>
                                    <p:cond delay="0"/>
                                  </p:stCondLst>
                                  <p:childTnLst>
                                    <p:set>
                                      <p:cBhvr>
                                        <p:cTn id="1059" dur="1" fill="hold">
                                          <p:stCondLst>
                                            <p:cond delay="0"/>
                                          </p:stCondLst>
                                        </p:cTn>
                                        <p:tgtEl>
                                          <p:spTgt spid="333"/>
                                        </p:tgtEl>
                                        <p:attrNameLst>
                                          <p:attrName>style.visibility</p:attrName>
                                        </p:attrNameLst>
                                      </p:cBhvr>
                                      <p:to>
                                        <p:strVal val="visible"/>
                                      </p:to>
                                    </p:set>
                                    <p:animEffect transition="in" filter="fade">
                                      <p:cBhvr>
                                        <p:cTn id="1060" dur="1000"/>
                                        <p:tgtEl>
                                          <p:spTgt spid="333"/>
                                        </p:tgtEl>
                                      </p:cBhvr>
                                    </p:animEffect>
                                    <p:anim calcmode="lin" valueType="num">
                                      <p:cBhvr>
                                        <p:cTn id="1061" dur="1000" fill="hold"/>
                                        <p:tgtEl>
                                          <p:spTgt spid="333"/>
                                        </p:tgtEl>
                                        <p:attrNameLst>
                                          <p:attrName>ppt_x</p:attrName>
                                        </p:attrNameLst>
                                      </p:cBhvr>
                                      <p:tavLst>
                                        <p:tav tm="0">
                                          <p:val>
                                            <p:strVal val="#ppt_x"/>
                                          </p:val>
                                        </p:tav>
                                        <p:tav tm="100000">
                                          <p:val>
                                            <p:strVal val="#ppt_x"/>
                                          </p:val>
                                        </p:tav>
                                      </p:tavLst>
                                    </p:anim>
                                    <p:anim calcmode="lin" valueType="num">
                                      <p:cBhvr>
                                        <p:cTn id="1062" dur="1000" fill="hold"/>
                                        <p:tgtEl>
                                          <p:spTgt spid="333"/>
                                        </p:tgtEl>
                                        <p:attrNameLst>
                                          <p:attrName>ppt_y</p:attrName>
                                        </p:attrNameLst>
                                      </p:cBhvr>
                                      <p:tavLst>
                                        <p:tav tm="0">
                                          <p:val>
                                            <p:strVal val="#ppt_y+.1"/>
                                          </p:val>
                                        </p:tav>
                                        <p:tav tm="100000">
                                          <p:val>
                                            <p:strVal val="#ppt_y"/>
                                          </p:val>
                                        </p:tav>
                                      </p:tavLst>
                                    </p:anim>
                                  </p:childTnLst>
                                </p:cTn>
                              </p:par>
                              <p:par>
                                <p:cTn id="1063" presetID="42" presetClass="entr" presetSubtype="0" fill="hold" grpId="0" nodeType="withEffect">
                                  <p:stCondLst>
                                    <p:cond delay="0"/>
                                  </p:stCondLst>
                                  <p:childTnLst>
                                    <p:set>
                                      <p:cBhvr>
                                        <p:cTn id="1064" dur="1" fill="hold">
                                          <p:stCondLst>
                                            <p:cond delay="0"/>
                                          </p:stCondLst>
                                        </p:cTn>
                                        <p:tgtEl>
                                          <p:spTgt spid="334"/>
                                        </p:tgtEl>
                                        <p:attrNameLst>
                                          <p:attrName>style.visibility</p:attrName>
                                        </p:attrNameLst>
                                      </p:cBhvr>
                                      <p:to>
                                        <p:strVal val="visible"/>
                                      </p:to>
                                    </p:set>
                                    <p:animEffect transition="in" filter="fade">
                                      <p:cBhvr>
                                        <p:cTn id="1065" dur="1000"/>
                                        <p:tgtEl>
                                          <p:spTgt spid="334"/>
                                        </p:tgtEl>
                                      </p:cBhvr>
                                    </p:animEffect>
                                    <p:anim calcmode="lin" valueType="num">
                                      <p:cBhvr>
                                        <p:cTn id="1066" dur="1000" fill="hold"/>
                                        <p:tgtEl>
                                          <p:spTgt spid="334"/>
                                        </p:tgtEl>
                                        <p:attrNameLst>
                                          <p:attrName>ppt_x</p:attrName>
                                        </p:attrNameLst>
                                      </p:cBhvr>
                                      <p:tavLst>
                                        <p:tav tm="0">
                                          <p:val>
                                            <p:strVal val="#ppt_x"/>
                                          </p:val>
                                        </p:tav>
                                        <p:tav tm="100000">
                                          <p:val>
                                            <p:strVal val="#ppt_x"/>
                                          </p:val>
                                        </p:tav>
                                      </p:tavLst>
                                    </p:anim>
                                    <p:anim calcmode="lin" valueType="num">
                                      <p:cBhvr>
                                        <p:cTn id="1067" dur="1000" fill="hold"/>
                                        <p:tgtEl>
                                          <p:spTgt spid="334"/>
                                        </p:tgtEl>
                                        <p:attrNameLst>
                                          <p:attrName>ppt_y</p:attrName>
                                        </p:attrNameLst>
                                      </p:cBhvr>
                                      <p:tavLst>
                                        <p:tav tm="0">
                                          <p:val>
                                            <p:strVal val="#ppt_y+.1"/>
                                          </p:val>
                                        </p:tav>
                                        <p:tav tm="100000">
                                          <p:val>
                                            <p:strVal val="#ppt_y"/>
                                          </p:val>
                                        </p:tav>
                                      </p:tavLst>
                                    </p:anim>
                                  </p:childTnLst>
                                </p:cTn>
                              </p:par>
                              <p:par>
                                <p:cTn id="1068" presetID="42" presetClass="entr" presetSubtype="0" fill="hold" grpId="0" nodeType="withEffect">
                                  <p:stCondLst>
                                    <p:cond delay="0"/>
                                  </p:stCondLst>
                                  <p:childTnLst>
                                    <p:set>
                                      <p:cBhvr>
                                        <p:cTn id="1069" dur="1" fill="hold">
                                          <p:stCondLst>
                                            <p:cond delay="0"/>
                                          </p:stCondLst>
                                        </p:cTn>
                                        <p:tgtEl>
                                          <p:spTgt spid="335"/>
                                        </p:tgtEl>
                                        <p:attrNameLst>
                                          <p:attrName>style.visibility</p:attrName>
                                        </p:attrNameLst>
                                      </p:cBhvr>
                                      <p:to>
                                        <p:strVal val="visible"/>
                                      </p:to>
                                    </p:set>
                                    <p:animEffect transition="in" filter="fade">
                                      <p:cBhvr>
                                        <p:cTn id="1070" dur="1000"/>
                                        <p:tgtEl>
                                          <p:spTgt spid="335"/>
                                        </p:tgtEl>
                                      </p:cBhvr>
                                    </p:animEffect>
                                    <p:anim calcmode="lin" valueType="num">
                                      <p:cBhvr>
                                        <p:cTn id="1071" dur="1000" fill="hold"/>
                                        <p:tgtEl>
                                          <p:spTgt spid="335"/>
                                        </p:tgtEl>
                                        <p:attrNameLst>
                                          <p:attrName>ppt_x</p:attrName>
                                        </p:attrNameLst>
                                      </p:cBhvr>
                                      <p:tavLst>
                                        <p:tav tm="0">
                                          <p:val>
                                            <p:strVal val="#ppt_x"/>
                                          </p:val>
                                        </p:tav>
                                        <p:tav tm="100000">
                                          <p:val>
                                            <p:strVal val="#ppt_x"/>
                                          </p:val>
                                        </p:tav>
                                      </p:tavLst>
                                    </p:anim>
                                    <p:anim calcmode="lin" valueType="num">
                                      <p:cBhvr>
                                        <p:cTn id="1072" dur="1000" fill="hold"/>
                                        <p:tgtEl>
                                          <p:spTgt spid="335"/>
                                        </p:tgtEl>
                                        <p:attrNameLst>
                                          <p:attrName>ppt_y</p:attrName>
                                        </p:attrNameLst>
                                      </p:cBhvr>
                                      <p:tavLst>
                                        <p:tav tm="0">
                                          <p:val>
                                            <p:strVal val="#ppt_y+.1"/>
                                          </p:val>
                                        </p:tav>
                                        <p:tav tm="100000">
                                          <p:val>
                                            <p:strVal val="#ppt_y"/>
                                          </p:val>
                                        </p:tav>
                                      </p:tavLst>
                                    </p:anim>
                                  </p:childTnLst>
                                </p:cTn>
                              </p:par>
                              <p:par>
                                <p:cTn id="1073" presetID="42" presetClass="entr" presetSubtype="0" fill="hold" grpId="0" nodeType="withEffect">
                                  <p:stCondLst>
                                    <p:cond delay="0"/>
                                  </p:stCondLst>
                                  <p:childTnLst>
                                    <p:set>
                                      <p:cBhvr>
                                        <p:cTn id="1074" dur="1" fill="hold">
                                          <p:stCondLst>
                                            <p:cond delay="0"/>
                                          </p:stCondLst>
                                        </p:cTn>
                                        <p:tgtEl>
                                          <p:spTgt spid="336"/>
                                        </p:tgtEl>
                                        <p:attrNameLst>
                                          <p:attrName>style.visibility</p:attrName>
                                        </p:attrNameLst>
                                      </p:cBhvr>
                                      <p:to>
                                        <p:strVal val="visible"/>
                                      </p:to>
                                    </p:set>
                                    <p:animEffect transition="in" filter="fade">
                                      <p:cBhvr>
                                        <p:cTn id="1075" dur="1000"/>
                                        <p:tgtEl>
                                          <p:spTgt spid="336"/>
                                        </p:tgtEl>
                                      </p:cBhvr>
                                    </p:animEffect>
                                    <p:anim calcmode="lin" valueType="num">
                                      <p:cBhvr>
                                        <p:cTn id="1076" dur="1000" fill="hold"/>
                                        <p:tgtEl>
                                          <p:spTgt spid="336"/>
                                        </p:tgtEl>
                                        <p:attrNameLst>
                                          <p:attrName>ppt_x</p:attrName>
                                        </p:attrNameLst>
                                      </p:cBhvr>
                                      <p:tavLst>
                                        <p:tav tm="0">
                                          <p:val>
                                            <p:strVal val="#ppt_x"/>
                                          </p:val>
                                        </p:tav>
                                        <p:tav tm="100000">
                                          <p:val>
                                            <p:strVal val="#ppt_x"/>
                                          </p:val>
                                        </p:tav>
                                      </p:tavLst>
                                    </p:anim>
                                    <p:anim calcmode="lin" valueType="num">
                                      <p:cBhvr>
                                        <p:cTn id="1077" dur="1000" fill="hold"/>
                                        <p:tgtEl>
                                          <p:spTgt spid="336"/>
                                        </p:tgtEl>
                                        <p:attrNameLst>
                                          <p:attrName>ppt_y</p:attrName>
                                        </p:attrNameLst>
                                      </p:cBhvr>
                                      <p:tavLst>
                                        <p:tav tm="0">
                                          <p:val>
                                            <p:strVal val="#ppt_y+.1"/>
                                          </p:val>
                                        </p:tav>
                                        <p:tav tm="100000">
                                          <p:val>
                                            <p:strVal val="#ppt_y"/>
                                          </p:val>
                                        </p:tav>
                                      </p:tavLst>
                                    </p:anim>
                                  </p:childTnLst>
                                </p:cTn>
                              </p:par>
                              <p:par>
                                <p:cTn id="1078" presetID="42" presetClass="entr" presetSubtype="0" fill="hold" grpId="0" nodeType="withEffect">
                                  <p:stCondLst>
                                    <p:cond delay="0"/>
                                  </p:stCondLst>
                                  <p:childTnLst>
                                    <p:set>
                                      <p:cBhvr>
                                        <p:cTn id="1079" dur="1" fill="hold">
                                          <p:stCondLst>
                                            <p:cond delay="0"/>
                                          </p:stCondLst>
                                        </p:cTn>
                                        <p:tgtEl>
                                          <p:spTgt spid="337"/>
                                        </p:tgtEl>
                                        <p:attrNameLst>
                                          <p:attrName>style.visibility</p:attrName>
                                        </p:attrNameLst>
                                      </p:cBhvr>
                                      <p:to>
                                        <p:strVal val="visible"/>
                                      </p:to>
                                    </p:set>
                                    <p:animEffect transition="in" filter="fade">
                                      <p:cBhvr>
                                        <p:cTn id="1080" dur="1000"/>
                                        <p:tgtEl>
                                          <p:spTgt spid="337"/>
                                        </p:tgtEl>
                                      </p:cBhvr>
                                    </p:animEffect>
                                    <p:anim calcmode="lin" valueType="num">
                                      <p:cBhvr>
                                        <p:cTn id="1081" dur="1000" fill="hold"/>
                                        <p:tgtEl>
                                          <p:spTgt spid="337"/>
                                        </p:tgtEl>
                                        <p:attrNameLst>
                                          <p:attrName>ppt_x</p:attrName>
                                        </p:attrNameLst>
                                      </p:cBhvr>
                                      <p:tavLst>
                                        <p:tav tm="0">
                                          <p:val>
                                            <p:strVal val="#ppt_x"/>
                                          </p:val>
                                        </p:tav>
                                        <p:tav tm="100000">
                                          <p:val>
                                            <p:strVal val="#ppt_x"/>
                                          </p:val>
                                        </p:tav>
                                      </p:tavLst>
                                    </p:anim>
                                    <p:anim calcmode="lin" valueType="num">
                                      <p:cBhvr>
                                        <p:cTn id="1082" dur="1000" fill="hold"/>
                                        <p:tgtEl>
                                          <p:spTgt spid="337"/>
                                        </p:tgtEl>
                                        <p:attrNameLst>
                                          <p:attrName>ppt_y</p:attrName>
                                        </p:attrNameLst>
                                      </p:cBhvr>
                                      <p:tavLst>
                                        <p:tav tm="0">
                                          <p:val>
                                            <p:strVal val="#ppt_y+.1"/>
                                          </p:val>
                                        </p:tav>
                                        <p:tav tm="100000">
                                          <p:val>
                                            <p:strVal val="#ppt_y"/>
                                          </p:val>
                                        </p:tav>
                                      </p:tavLst>
                                    </p:anim>
                                  </p:childTnLst>
                                </p:cTn>
                              </p:par>
                              <p:par>
                                <p:cTn id="1083" presetID="42" presetClass="entr" presetSubtype="0" fill="hold" grpId="0" nodeType="withEffect">
                                  <p:stCondLst>
                                    <p:cond delay="0"/>
                                  </p:stCondLst>
                                  <p:childTnLst>
                                    <p:set>
                                      <p:cBhvr>
                                        <p:cTn id="1084" dur="1" fill="hold">
                                          <p:stCondLst>
                                            <p:cond delay="0"/>
                                          </p:stCondLst>
                                        </p:cTn>
                                        <p:tgtEl>
                                          <p:spTgt spid="338"/>
                                        </p:tgtEl>
                                        <p:attrNameLst>
                                          <p:attrName>style.visibility</p:attrName>
                                        </p:attrNameLst>
                                      </p:cBhvr>
                                      <p:to>
                                        <p:strVal val="visible"/>
                                      </p:to>
                                    </p:set>
                                    <p:animEffect transition="in" filter="fade">
                                      <p:cBhvr>
                                        <p:cTn id="1085" dur="1000"/>
                                        <p:tgtEl>
                                          <p:spTgt spid="338"/>
                                        </p:tgtEl>
                                      </p:cBhvr>
                                    </p:animEffect>
                                    <p:anim calcmode="lin" valueType="num">
                                      <p:cBhvr>
                                        <p:cTn id="1086" dur="1000" fill="hold"/>
                                        <p:tgtEl>
                                          <p:spTgt spid="338"/>
                                        </p:tgtEl>
                                        <p:attrNameLst>
                                          <p:attrName>ppt_x</p:attrName>
                                        </p:attrNameLst>
                                      </p:cBhvr>
                                      <p:tavLst>
                                        <p:tav tm="0">
                                          <p:val>
                                            <p:strVal val="#ppt_x"/>
                                          </p:val>
                                        </p:tav>
                                        <p:tav tm="100000">
                                          <p:val>
                                            <p:strVal val="#ppt_x"/>
                                          </p:val>
                                        </p:tav>
                                      </p:tavLst>
                                    </p:anim>
                                    <p:anim calcmode="lin" valueType="num">
                                      <p:cBhvr>
                                        <p:cTn id="1087" dur="1000" fill="hold"/>
                                        <p:tgtEl>
                                          <p:spTgt spid="338"/>
                                        </p:tgtEl>
                                        <p:attrNameLst>
                                          <p:attrName>ppt_y</p:attrName>
                                        </p:attrNameLst>
                                      </p:cBhvr>
                                      <p:tavLst>
                                        <p:tav tm="0">
                                          <p:val>
                                            <p:strVal val="#ppt_y+.1"/>
                                          </p:val>
                                        </p:tav>
                                        <p:tav tm="100000">
                                          <p:val>
                                            <p:strVal val="#ppt_y"/>
                                          </p:val>
                                        </p:tav>
                                      </p:tavLst>
                                    </p:anim>
                                  </p:childTnLst>
                                </p:cTn>
                              </p:par>
                              <p:par>
                                <p:cTn id="1088" presetID="42" presetClass="entr" presetSubtype="0" fill="hold" grpId="0" nodeType="withEffect">
                                  <p:stCondLst>
                                    <p:cond delay="0"/>
                                  </p:stCondLst>
                                  <p:childTnLst>
                                    <p:set>
                                      <p:cBhvr>
                                        <p:cTn id="1089" dur="1" fill="hold">
                                          <p:stCondLst>
                                            <p:cond delay="0"/>
                                          </p:stCondLst>
                                        </p:cTn>
                                        <p:tgtEl>
                                          <p:spTgt spid="339"/>
                                        </p:tgtEl>
                                        <p:attrNameLst>
                                          <p:attrName>style.visibility</p:attrName>
                                        </p:attrNameLst>
                                      </p:cBhvr>
                                      <p:to>
                                        <p:strVal val="visible"/>
                                      </p:to>
                                    </p:set>
                                    <p:animEffect transition="in" filter="fade">
                                      <p:cBhvr>
                                        <p:cTn id="1090" dur="1000"/>
                                        <p:tgtEl>
                                          <p:spTgt spid="339"/>
                                        </p:tgtEl>
                                      </p:cBhvr>
                                    </p:animEffect>
                                    <p:anim calcmode="lin" valueType="num">
                                      <p:cBhvr>
                                        <p:cTn id="1091" dur="1000" fill="hold"/>
                                        <p:tgtEl>
                                          <p:spTgt spid="339"/>
                                        </p:tgtEl>
                                        <p:attrNameLst>
                                          <p:attrName>ppt_x</p:attrName>
                                        </p:attrNameLst>
                                      </p:cBhvr>
                                      <p:tavLst>
                                        <p:tav tm="0">
                                          <p:val>
                                            <p:strVal val="#ppt_x"/>
                                          </p:val>
                                        </p:tav>
                                        <p:tav tm="100000">
                                          <p:val>
                                            <p:strVal val="#ppt_x"/>
                                          </p:val>
                                        </p:tav>
                                      </p:tavLst>
                                    </p:anim>
                                    <p:anim calcmode="lin" valueType="num">
                                      <p:cBhvr>
                                        <p:cTn id="1092" dur="1000" fill="hold"/>
                                        <p:tgtEl>
                                          <p:spTgt spid="339"/>
                                        </p:tgtEl>
                                        <p:attrNameLst>
                                          <p:attrName>ppt_y</p:attrName>
                                        </p:attrNameLst>
                                      </p:cBhvr>
                                      <p:tavLst>
                                        <p:tav tm="0">
                                          <p:val>
                                            <p:strVal val="#ppt_y+.1"/>
                                          </p:val>
                                        </p:tav>
                                        <p:tav tm="100000">
                                          <p:val>
                                            <p:strVal val="#ppt_y"/>
                                          </p:val>
                                        </p:tav>
                                      </p:tavLst>
                                    </p:anim>
                                  </p:childTnLst>
                                </p:cTn>
                              </p:par>
                              <p:par>
                                <p:cTn id="1093" presetID="42" presetClass="entr" presetSubtype="0" fill="hold" grpId="0" nodeType="withEffect">
                                  <p:stCondLst>
                                    <p:cond delay="0"/>
                                  </p:stCondLst>
                                  <p:childTnLst>
                                    <p:set>
                                      <p:cBhvr>
                                        <p:cTn id="1094" dur="1" fill="hold">
                                          <p:stCondLst>
                                            <p:cond delay="0"/>
                                          </p:stCondLst>
                                        </p:cTn>
                                        <p:tgtEl>
                                          <p:spTgt spid="340"/>
                                        </p:tgtEl>
                                        <p:attrNameLst>
                                          <p:attrName>style.visibility</p:attrName>
                                        </p:attrNameLst>
                                      </p:cBhvr>
                                      <p:to>
                                        <p:strVal val="visible"/>
                                      </p:to>
                                    </p:set>
                                    <p:animEffect transition="in" filter="fade">
                                      <p:cBhvr>
                                        <p:cTn id="1095" dur="1000"/>
                                        <p:tgtEl>
                                          <p:spTgt spid="340"/>
                                        </p:tgtEl>
                                      </p:cBhvr>
                                    </p:animEffect>
                                    <p:anim calcmode="lin" valueType="num">
                                      <p:cBhvr>
                                        <p:cTn id="1096" dur="1000" fill="hold"/>
                                        <p:tgtEl>
                                          <p:spTgt spid="340"/>
                                        </p:tgtEl>
                                        <p:attrNameLst>
                                          <p:attrName>ppt_x</p:attrName>
                                        </p:attrNameLst>
                                      </p:cBhvr>
                                      <p:tavLst>
                                        <p:tav tm="0">
                                          <p:val>
                                            <p:strVal val="#ppt_x"/>
                                          </p:val>
                                        </p:tav>
                                        <p:tav tm="100000">
                                          <p:val>
                                            <p:strVal val="#ppt_x"/>
                                          </p:val>
                                        </p:tav>
                                      </p:tavLst>
                                    </p:anim>
                                    <p:anim calcmode="lin" valueType="num">
                                      <p:cBhvr>
                                        <p:cTn id="1097" dur="1000" fill="hold"/>
                                        <p:tgtEl>
                                          <p:spTgt spid="340"/>
                                        </p:tgtEl>
                                        <p:attrNameLst>
                                          <p:attrName>ppt_y</p:attrName>
                                        </p:attrNameLst>
                                      </p:cBhvr>
                                      <p:tavLst>
                                        <p:tav tm="0">
                                          <p:val>
                                            <p:strVal val="#ppt_y+.1"/>
                                          </p:val>
                                        </p:tav>
                                        <p:tav tm="100000">
                                          <p:val>
                                            <p:strVal val="#ppt_y"/>
                                          </p:val>
                                        </p:tav>
                                      </p:tavLst>
                                    </p:anim>
                                  </p:childTnLst>
                                </p:cTn>
                              </p:par>
                              <p:par>
                                <p:cTn id="1098" presetID="42" presetClass="entr" presetSubtype="0" fill="hold" grpId="0" nodeType="withEffect">
                                  <p:stCondLst>
                                    <p:cond delay="0"/>
                                  </p:stCondLst>
                                  <p:childTnLst>
                                    <p:set>
                                      <p:cBhvr>
                                        <p:cTn id="1099" dur="1" fill="hold">
                                          <p:stCondLst>
                                            <p:cond delay="0"/>
                                          </p:stCondLst>
                                        </p:cTn>
                                        <p:tgtEl>
                                          <p:spTgt spid="341"/>
                                        </p:tgtEl>
                                        <p:attrNameLst>
                                          <p:attrName>style.visibility</p:attrName>
                                        </p:attrNameLst>
                                      </p:cBhvr>
                                      <p:to>
                                        <p:strVal val="visible"/>
                                      </p:to>
                                    </p:set>
                                    <p:animEffect transition="in" filter="fade">
                                      <p:cBhvr>
                                        <p:cTn id="1100" dur="1000"/>
                                        <p:tgtEl>
                                          <p:spTgt spid="341"/>
                                        </p:tgtEl>
                                      </p:cBhvr>
                                    </p:animEffect>
                                    <p:anim calcmode="lin" valueType="num">
                                      <p:cBhvr>
                                        <p:cTn id="1101" dur="1000" fill="hold"/>
                                        <p:tgtEl>
                                          <p:spTgt spid="341"/>
                                        </p:tgtEl>
                                        <p:attrNameLst>
                                          <p:attrName>ppt_x</p:attrName>
                                        </p:attrNameLst>
                                      </p:cBhvr>
                                      <p:tavLst>
                                        <p:tav tm="0">
                                          <p:val>
                                            <p:strVal val="#ppt_x"/>
                                          </p:val>
                                        </p:tav>
                                        <p:tav tm="100000">
                                          <p:val>
                                            <p:strVal val="#ppt_x"/>
                                          </p:val>
                                        </p:tav>
                                      </p:tavLst>
                                    </p:anim>
                                    <p:anim calcmode="lin" valueType="num">
                                      <p:cBhvr>
                                        <p:cTn id="1102" dur="1000" fill="hold"/>
                                        <p:tgtEl>
                                          <p:spTgt spid="341"/>
                                        </p:tgtEl>
                                        <p:attrNameLst>
                                          <p:attrName>ppt_y</p:attrName>
                                        </p:attrNameLst>
                                      </p:cBhvr>
                                      <p:tavLst>
                                        <p:tav tm="0">
                                          <p:val>
                                            <p:strVal val="#ppt_y+.1"/>
                                          </p:val>
                                        </p:tav>
                                        <p:tav tm="100000">
                                          <p:val>
                                            <p:strVal val="#ppt_y"/>
                                          </p:val>
                                        </p:tav>
                                      </p:tavLst>
                                    </p:anim>
                                  </p:childTnLst>
                                </p:cTn>
                              </p:par>
                              <p:par>
                                <p:cTn id="1103" presetID="42" presetClass="entr" presetSubtype="0" fill="hold" grpId="0" nodeType="withEffect">
                                  <p:stCondLst>
                                    <p:cond delay="0"/>
                                  </p:stCondLst>
                                  <p:childTnLst>
                                    <p:set>
                                      <p:cBhvr>
                                        <p:cTn id="1104" dur="1" fill="hold">
                                          <p:stCondLst>
                                            <p:cond delay="0"/>
                                          </p:stCondLst>
                                        </p:cTn>
                                        <p:tgtEl>
                                          <p:spTgt spid="342"/>
                                        </p:tgtEl>
                                        <p:attrNameLst>
                                          <p:attrName>style.visibility</p:attrName>
                                        </p:attrNameLst>
                                      </p:cBhvr>
                                      <p:to>
                                        <p:strVal val="visible"/>
                                      </p:to>
                                    </p:set>
                                    <p:animEffect transition="in" filter="fade">
                                      <p:cBhvr>
                                        <p:cTn id="1105" dur="1000"/>
                                        <p:tgtEl>
                                          <p:spTgt spid="342"/>
                                        </p:tgtEl>
                                      </p:cBhvr>
                                    </p:animEffect>
                                    <p:anim calcmode="lin" valueType="num">
                                      <p:cBhvr>
                                        <p:cTn id="1106" dur="1000" fill="hold"/>
                                        <p:tgtEl>
                                          <p:spTgt spid="342"/>
                                        </p:tgtEl>
                                        <p:attrNameLst>
                                          <p:attrName>ppt_x</p:attrName>
                                        </p:attrNameLst>
                                      </p:cBhvr>
                                      <p:tavLst>
                                        <p:tav tm="0">
                                          <p:val>
                                            <p:strVal val="#ppt_x"/>
                                          </p:val>
                                        </p:tav>
                                        <p:tav tm="100000">
                                          <p:val>
                                            <p:strVal val="#ppt_x"/>
                                          </p:val>
                                        </p:tav>
                                      </p:tavLst>
                                    </p:anim>
                                    <p:anim calcmode="lin" valueType="num">
                                      <p:cBhvr>
                                        <p:cTn id="1107" dur="1000" fill="hold"/>
                                        <p:tgtEl>
                                          <p:spTgt spid="342"/>
                                        </p:tgtEl>
                                        <p:attrNameLst>
                                          <p:attrName>ppt_y</p:attrName>
                                        </p:attrNameLst>
                                      </p:cBhvr>
                                      <p:tavLst>
                                        <p:tav tm="0">
                                          <p:val>
                                            <p:strVal val="#ppt_y+.1"/>
                                          </p:val>
                                        </p:tav>
                                        <p:tav tm="100000">
                                          <p:val>
                                            <p:strVal val="#ppt_y"/>
                                          </p:val>
                                        </p:tav>
                                      </p:tavLst>
                                    </p:anim>
                                  </p:childTnLst>
                                </p:cTn>
                              </p:par>
                              <p:par>
                                <p:cTn id="1108" presetID="42" presetClass="entr" presetSubtype="0" fill="hold" grpId="0" nodeType="withEffect">
                                  <p:stCondLst>
                                    <p:cond delay="0"/>
                                  </p:stCondLst>
                                  <p:childTnLst>
                                    <p:set>
                                      <p:cBhvr>
                                        <p:cTn id="1109" dur="1" fill="hold">
                                          <p:stCondLst>
                                            <p:cond delay="0"/>
                                          </p:stCondLst>
                                        </p:cTn>
                                        <p:tgtEl>
                                          <p:spTgt spid="343"/>
                                        </p:tgtEl>
                                        <p:attrNameLst>
                                          <p:attrName>style.visibility</p:attrName>
                                        </p:attrNameLst>
                                      </p:cBhvr>
                                      <p:to>
                                        <p:strVal val="visible"/>
                                      </p:to>
                                    </p:set>
                                    <p:animEffect transition="in" filter="fade">
                                      <p:cBhvr>
                                        <p:cTn id="1110" dur="1000"/>
                                        <p:tgtEl>
                                          <p:spTgt spid="343"/>
                                        </p:tgtEl>
                                      </p:cBhvr>
                                    </p:animEffect>
                                    <p:anim calcmode="lin" valueType="num">
                                      <p:cBhvr>
                                        <p:cTn id="1111" dur="1000" fill="hold"/>
                                        <p:tgtEl>
                                          <p:spTgt spid="343"/>
                                        </p:tgtEl>
                                        <p:attrNameLst>
                                          <p:attrName>ppt_x</p:attrName>
                                        </p:attrNameLst>
                                      </p:cBhvr>
                                      <p:tavLst>
                                        <p:tav tm="0">
                                          <p:val>
                                            <p:strVal val="#ppt_x"/>
                                          </p:val>
                                        </p:tav>
                                        <p:tav tm="100000">
                                          <p:val>
                                            <p:strVal val="#ppt_x"/>
                                          </p:val>
                                        </p:tav>
                                      </p:tavLst>
                                    </p:anim>
                                    <p:anim calcmode="lin" valueType="num">
                                      <p:cBhvr>
                                        <p:cTn id="1112" dur="1000" fill="hold"/>
                                        <p:tgtEl>
                                          <p:spTgt spid="343"/>
                                        </p:tgtEl>
                                        <p:attrNameLst>
                                          <p:attrName>ppt_y</p:attrName>
                                        </p:attrNameLst>
                                      </p:cBhvr>
                                      <p:tavLst>
                                        <p:tav tm="0">
                                          <p:val>
                                            <p:strVal val="#ppt_y+.1"/>
                                          </p:val>
                                        </p:tav>
                                        <p:tav tm="100000">
                                          <p:val>
                                            <p:strVal val="#ppt_y"/>
                                          </p:val>
                                        </p:tav>
                                      </p:tavLst>
                                    </p:anim>
                                  </p:childTnLst>
                                </p:cTn>
                              </p:par>
                              <p:par>
                                <p:cTn id="1113" presetID="42" presetClass="entr" presetSubtype="0" fill="hold" grpId="0" nodeType="withEffect">
                                  <p:stCondLst>
                                    <p:cond delay="0"/>
                                  </p:stCondLst>
                                  <p:childTnLst>
                                    <p:set>
                                      <p:cBhvr>
                                        <p:cTn id="1114" dur="1" fill="hold">
                                          <p:stCondLst>
                                            <p:cond delay="0"/>
                                          </p:stCondLst>
                                        </p:cTn>
                                        <p:tgtEl>
                                          <p:spTgt spid="344"/>
                                        </p:tgtEl>
                                        <p:attrNameLst>
                                          <p:attrName>style.visibility</p:attrName>
                                        </p:attrNameLst>
                                      </p:cBhvr>
                                      <p:to>
                                        <p:strVal val="visible"/>
                                      </p:to>
                                    </p:set>
                                    <p:animEffect transition="in" filter="fade">
                                      <p:cBhvr>
                                        <p:cTn id="1115" dur="1000"/>
                                        <p:tgtEl>
                                          <p:spTgt spid="344"/>
                                        </p:tgtEl>
                                      </p:cBhvr>
                                    </p:animEffect>
                                    <p:anim calcmode="lin" valueType="num">
                                      <p:cBhvr>
                                        <p:cTn id="1116" dur="1000" fill="hold"/>
                                        <p:tgtEl>
                                          <p:spTgt spid="344"/>
                                        </p:tgtEl>
                                        <p:attrNameLst>
                                          <p:attrName>ppt_x</p:attrName>
                                        </p:attrNameLst>
                                      </p:cBhvr>
                                      <p:tavLst>
                                        <p:tav tm="0">
                                          <p:val>
                                            <p:strVal val="#ppt_x"/>
                                          </p:val>
                                        </p:tav>
                                        <p:tav tm="100000">
                                          <p:val>
                                            <p:strVal val="#ppt_x"/>
                                          </p:val>
                                        </p:tav>
                                      </p:tavLst>
                                    </p:anim>
                                    <p:anim calcmode="lin" valueType="num">
                                      <p:cBhvr>
                                        <p:cTn id="1117" dur="1000" fill="hold"/>
                                        <p:tgtEl>
                                          <p:spTgt spid="344"/>
                                        </p:tgtEl>
                                        <p:attrNameLst>
                                          <p:attrName>ppt_y</p:attrName>
                                        </p:attrNameLst>
                                      </p:cBhvr>
                                      <p:tavLst>
                                        <p:tav tm="0">
                                          <p:val>
                                            <p:strVal val="#ppt_y+.1"/>
                                          </p:val>
                                        </p:tav>
                                        <p:tav tm="100000">
                                          <p:val>
                                            <p:strVal val="#ppt_y"/>
                                          </p:val>
                                        </p:tav>
                                      </p:tavLst>
                                    </p:anim>
                                  </p:childTnLst>
                                </p:cTn>
                              </p:par>
                              <p:par>
                                <p:cTn id="1118" presetID="42" presetClass="entr" presetSubtype="0" fill="hold" grpId="0" nodeType="withEffect">
                                  <p:stCondLst>
                                    <p:cond delay="0"/>
                                  </p:stCondLst>
                                  <p:childTnLst>
                                    <p:set>
                                      <p:cBhvr>
                                        <p:cTn id="1119" dur="1" fill="hold">
                                          <p:stCondLst>
                                            <p:cond delay="0"/>
                                          </p:stCondLst>
                                        </p:cTn>
                                        <p:tgtEl>
                                          <p:spTgt spid="345"/>
                                        </p:tgtEl>
                                        <p:attrNameLst>
                                          <p:attrName>style.visibility</p:attrName>
                                        </p:attrNameLst>
                                      </p:cBhvr>
                                      <p:to>
                                        <p:strVal val="visible"/>
                                      </p:to>
                                    </p:set>
                                    <p:animEffect transition="in" filter="fade">
                                      <p:cBhvr>
                                        <p:cTn id="1120" dur="1000"/>
                                        <p:tgtEl>
                                          <p:spTgt spid="345"/>
                                        </p:tgtEl>
                                      </p:cBhvr>
                                    </p:animEffect>
                                    <p:anim calcmode="lin" valueType="num">
                                      <p:cBhvr>
                                        <p:cTn id="1121" dur="1000" fill="hold"/>
                                        <p:tgtEl>
                                          <p:spTgt spid="345"/>
                                        </p:tgtEl>
                                        <p:attrNameLst>
                                          <p:attrName>ppt_x</p:attrName>
                                        </p:attrNameLst>
                                      </p:cBhvr>
                                      <p:tavLst>
                                        <p:tav tm="0">
                                          <p:val>
                                            <p:strVal val="#ppt_x"/>
                                          </p:val>
                                        </p:tav>
                                        <p:tav tm="100000">
                                          <p:val>
                                            <p:strVal val="#ppt_x"/>
                                          </p:val>
                                        </p:tav>
                                      </p:tavLst>
                                    </p:anim>
                                    <p:anim calcmode="lin" valueType="num">
                                      <p:cBhvr>
                                        <p:cTn id="1122" dur="1000" fill="hold"/>
                                        <p:tgtEl>
                                          <p:spTgt spid="345"/>
                                        </p:tgtEl>
                                        <p:attrNameLst>
                                          <p:attrName>ppt_y</p:attrName>
                                        </p:attrNameLst>
                                      </p:cBhvr>
                                      <p:tavLst>
                                        <p:tav tm="0">
                                          <p:val>
                                            <p:strVal val="#ppt_y+.1"/>
                                          </p:val>
                                        </p:tav>
                                        <p:tav tm="100000">
                                          <p:val>
                                            <p:strVal val="#ppt_y"/>
                                          </p:val>
                                        </p:tav>
                                      </p:tavLst>
                                    </p:anim>
                                  </p:childTnLst>
                                </p:cTn>
                              </p:par>
                              <p:par>
                                <p:cTn id="1123" presetID="42" presetClass="entr" presetSubtype="0" fill="hold" grpId="0" nodeType="withEffect">
                                  <p:stCondLst>
                                    <p:cond delay="0"/>
                                  </p:stCondLst>
                                  <p:childTnLst>
                                    <p:set>
                                      <p:cBhvr>
                                        <p:cTn id="1124" dur="1" fill="hold">
                                          <p:stCondLst>
                                            <p:cond delay="0"/>
                                          </p:stCondLst>
                                        </p:cTn>
                                        <p:tgtEl>
                                          <p:spTgt spid="346"/>
                                        </p:tgtEl>
                                        <p:attrNameLst>
                                          <p:attrName>style.visibility</p:attrName>
                                        </p:attrNameLst>
                                      </p:cBhvr>
                                      <p:to>
                                        <p:strVal val="visible"/>
                                      </p:to>
                                    </p:set>
                                    <p:animEffect transition="in" filter="fade">
                                      <p:cBhvr>
                                        <p:cTn id="1125" dur="1000"/>
                                        <p:tgtEl>
                                          <p:spTgt spid="346"/>
                                        </p:tgtEl>
                                      </p:cBhvr>
                                    </p:animEffect>
                                    <p:anim calcmode="lin" valueType="num">
                                      <p:cBhvr>
                                        <p:cTn id="1126" dur="1000" fill="hold"/>
                                        <p:tgtEl>
                                          <p:spTgt spid="346"/>
                                        </p:tgtEl>
                                        <p:attrNameLst>
                                          <p:attrName>ppt_x</p:attrName>
                                        </p:attrNameLst>
                                      </p:cBhvr>
                                      <p:tavLst>
                                        <p:tav tm="0">
                                          <p:val>
                                            <p:strVal val="#ppt_x"/>
                                          </p:val>
                                        </p:tav>
                                        <p:tav tm="100000">
                                          <p:val>
                                            <p:strVal val="#ppt_x"/>
                                          </p:val>
                                        </p:tav>
                                      </p:tavLst>
                                    </p:anim>
                                    <p:anim calcmode="lin" valueType="num">
                                      <p:cBhvr>
                                        <p:cTn id="1127" dur="1000" fill="hold"/>
                                        <p:tgtEl>
                                          <p:spTgt spid="346"/>
                                        </p:tgtEl>
                                        <p:attrNameLst>
                                          <p:attrName>ppt_y</p:attrName>
                                        </p:attrNameLst>
                                      </p:cBhvr>
                                      <p:tavLst>
                                        <p:tav tm="0">
                                          <p:val>
                                            <p:strVal val="#ppt_y+.1"/>
                                          </p:val>
                                        </p:tav>
                                        <p:tav tm="100000">
                                          <p:val>
                                            <p:strVal val="#ppt_y"/>
                                          </p:val>
                                        </p:tav>
                                      </p:tavLst>
                                    </p:anim>
                                  </p:childTnLst>
                                </p:cTn>
                              </p:par>
                              <p:par>
                                <p:cTn id="1128" presetID="42" presetClass="entr" presetSubtype="0" fill="hold" grpId="0" nodeType="withEffect">
                                  <p:stCondLst>
                                    <p:cond delay="0"/>
                                  </p:stCondLst>
                                  <p:childTnLst>
                                    <p:set>
                                      <p:cBhvr>
                                        <p:cTn id="1129" dur="1" fill="hold">
                                          <p:stCondLst>
                                            <p:cond delay="0"/>
                                          </p:stCondLst>
                                        </p:cTn>
                                        <p:tgtEl>
                                          <p:spTgt spid="347"/>
                                        </p:tgtEl>
                                        <p:attrNameLst>
                                          <p:attrName>style.visibility</p:attrName>
                                        </p:attrNameLst>
                                      </p:cBhvr>
                                      <p:to>
                                        <p:strVal val="visible"/>
                                      </p:to>
                                    </p:set>
                                    <p:animEffect transition="in" filter="fade">
                                      <p:cBhvr>
                                        <p:cTn id="1130" dur="1000"/>
                                        <p:tgtEl>
                                          <p:spTgt spid="347"/>
                                        </p:tgtEl>
                                      </p:cBhvr>
                                    </p:animEffect>
                                    <p:anim calcmode="lin" valueType="num">
                                      <p:cBhvr>
                                        <p:cTn id="1131" dur="1000" fill="hold"/>
                                        <p:tgtEl>
                                          <p:spTgt spid="347"/>
                                        </p:tgtEl>
                                        <p:attrNameLst>
                                          <p:attrName>ppt_x</p:attrName>
                                        </p:attrNameLst>
                                      </p:cBhvr>
                                      <p:tavLst>
                                        <p:tav tm="0">
                                          <p:val>
                                            <p:strVal val="#ppt_x"/>
                                          </p:val>
                                        </p:tav>
                                        <p:tav tm="100000">
                                          <p:val>
                                            <p:strVal val="#ppt_x"/>
                                          </p:val>
                                        </p:tav>
                                      </p:tavLst>
                                    </p:anim>
                                    <p:anim calcmode="lin" valueType="num">
                                      <p:cBhvr>
                                        <p:cTn id="1132" dur="1000" fill="hold"/>
                                        <p:tgtEl>
                                          <p:spTgt spid="347"/>
                                        </p:tgtEl>
                                        <p:attrNameLst>
                                          <p:attrName>ppt_y</p:attrName>
                                        </p:attrNameLst>
                                      </p:cBhvr>
                                      <p:tavLst>
                                        <p:tav tm="0">
                                          <p:val>
                                            <p:strVal val="#ppt_y+.1"/>
                                          </p:val>
                                        </p:tav>
                                        <p:tav tm="100000">
                                          <p:val>
                                            <p:strVal val="#ppt_y"/>
                                          </p:val>
                                        </p:tav>
                                      </p:tavLst>
                                    </p:anim>
                                  </p:childTnLst>
                                </p:cTn>
                              </p:par>
                              <p:par>
                                <p:cTn id="1133" presetID="42" presetClass="entr" presetSubtype="0" fill="hold" grpId="0" nodeType="withEffect">
                                  <p:stCondLst>
                                    <p:cond delay="0"/>
                                  </p:stCondLst>
                                  <p:childTnLst>
                                    <p:set>
                                      <p:cBhvr>
                                        <p:cTn id="1134" dur="1" fill="hold">
                                          <p:stCondLst>
                                            <p:cond delay="0"/>
                                          </p:stCondLst>
                                        </p:cTn>
                                        <p:tgtEl>
                                          <p:spTgt spid="348"/>
                                        </p:tgtEl>
                                        <p:attrNameLst>
                                          <p:attrName>style.visibility</p:attrName>
                                        </p:attrNameLst>
                                      </p:cBhvr>
                                      <p:to>
                                        <p:strVal val="visible"/>
                                      </p:to>
                                    </p:set>
                                    <p:animEffect transition="in" filter="fade">
                                      <p:cBhvr>
                                        <p:cTn id="1135" dur="1000"/>
                                        <p:tgtEl>
                                          <p:spTgt spid="348"/>
                                        </p:tgtEl>
                                      </p:cBhvr>
                                    </p:animEffect>
                                    <p:anim calcmode="lin" valueType="num">
                                      <p:cBhvr>
                                        <p:cTn id="1136" dur="1000" fill="hold"/>
                                        <p:tgtEl>
                                          <p:spTgt spid="348"/>
                                        </p:tgtEl>
                                        <p:attrNameLst>
                                          <p:attrName>ppt_x</p:attrName>
                                        </p:attrNameLst>
                                      </p:cBhvr>
                                      <p:tavLst>
                                        <p:tav tm="0">
                                          <p:val>
                                            <p:strVal val="#ppt_x"/>
                                          </p:val>
                                        </p:tav>
                                        <p:tav tm="100000">
                                          <p:val>
                                            <p:strVal val="#ppt_x"/>
                                          </p:val>
                                        </p:tav>
                                      </p:tavLst>
                                    </p:anim>
                                    <p:anim calcmode="lin" valueType="num">
                                      <p:cBhvr>
                                        <p:cTn id="1137" dur="1000" fill="hold"/>
                                        <p:tgtEl>
                                          <p:spTgt spid="348"/>
                                        </p:tgtEl>
                                        <p:attrNameLst>
                                          <p:attrName>ppt_y</p:attrName>
                                        </p:attrNameLst>
                                      </p:cBhvr>
                                      <p:tavLst>
                                        <p:tav tm="0">
                                          <p:val>
                                            <p:strVal val="#ppt_y+.1"/>
                                          </p:val>
                                        </p:tav>
                                        <p:tav tm="100000">
                                          <p:val>
                                            <p:strVal val="#ppt_y"/>
                                          </p:val>
                                        </p:tav>
                                      </p:tavLst>
                                    </p:anim>
                                  </p:childTnLst>
                                </p:cTn>
                              </p:par>
                              <p:par>
                                <p:cTn id="1138" presetID="42" presetClass="entr" presetSubtype="0" fill="hold" grpId="0" nodeType="withEffect">
                                  <p:stCondLst>
                                    <p:cond delay="0"/>
                                  </p:stCondLst>
                                  <p:childTnLst>
                                    <p:set>
                                      <p:cBhvr>
                                        <p:cTn id="1139" dur="1" fill="hold">
                                          <p:stCondLst>
                                            <p:cond delay="0"/>
                                          </p:stCondLst>
                                        </p:cTn>
                                        <p:tgtEl>
                                          <p:spTgt spid="349"/>
                                        </p:tgtEl>
                                        <p:attrNameLst>
                                          <p:attrName>style.visibility</p:attrName>
                                        </p:attrNameLst>
                                      </p:cBhvr>
                                      <p:to>
                                        <p:strVal val="visible"/>
                                      </p:to>
                                    </p:set>
                                    <p:animEffect transition="in" filter="fade">
                                      <p:cBhvr>
                                        <p:cTn id="1140" dur="1000"/>
                                        <p:tgtEl>
                                          <p:spTgt spid="349"/>
                                        </p:tgtEl>
                                      </p:cBhvr>
                                    </p:animEffect>
                                    <p:anim calcmode="lin" valueType="num">
                                      <p:cBhvr>
                                        <p:cTn id="1141" dur="1000" fill="hold"/>
                                        <p:tgtEl>
                                          <p:spTgt spid="349"/>
                                        </p:tgtEl>
                                        <p:attrNameLst>
                                          <p:attrName>ppt_x</p:attrName>
                                        </p:attrNameLst>
                                      </p:cBhvr>
                                      <p:tavLst>
                                        <p:tav tm="0">
                                          <p:val>
                                            <p:strVal val="#ppt_x"/>
                                          </p:val>
                                        </p:tav>
                                        <p:tav tm="100000">
                                          <p:val>
                                            <p:strVal val="#ppt_x"/>
                                          </p:val>
                                        </p:tav>
                                      </p:tavLst>
                                    </p:anim>
                                    <p:anim calcmode="lin" valueType="num">
                                      <p:cBhvr>
                                        <p:cTn id="1142" dur="1000" fill="hold"/>
                                        <p:tgtEl>
                                          <p:spTgt spid="349"/>
                                        </p:tgtEl>
                                        <p:attrNameLst>
                                          <p:attrName>ppt_y</p:attrName>
                                        </p:attrNameLst>
                                      </p:cBhvr>
                                      <p:tavLst>
                                        <p:tav tm="0">
                                          <p:val>
                                            <p:strVal val="#ppt_y+.1"/>
                                          </p:val>
                                        </p:tav>
                                        <p:tav tm="100000">
                                          <p:val>
                                            <p:strVal val="#ppt_y"/>
                                          </p:val>
                                        </p:tav>
                                      </p:tavLst>
                                    </p:anim>
                                  </p:childTnLst>
                                </p:cTn>
                              </p:par>
                              <p:par>
                                <p:cTn id="1143" presetID="42" presetClass="entr" presetSubtype="0" fill="hold" grpId="0" nodeType="withEffect">
                                  <p:stCondLst>
                                    <p:cond delay="0"/>
                                  </p:stCondLst>
                                  <p:childTnLst>
                                    <p:set>
                                      <p:cBhvr>
                                        <p:cTn id="1144" dur="1" fill="hold">
                                          <p:stCondLst>
                                            <p:cond delay="0"/>
                                          </p:stCondLst>
                                        </p:cTn>
                                        <p:tgtEl>
                                          <p:spTgt spid="350"/>
                                        </p:tgtEl>
                                        <p:attrNameLst>
                                          <p:attrName>style.visibility</p:attrName>
                                        </p:attrNameLst>
                                      </p:cBhvr>
                                      <p:to>
                                        <p:strVal val="visible"/>
                                      </p:to>
                                    </p:set>
                                    <p:animEffect transition="in" filter="fade">
                                      <p:cBhvr>
                                        <p:cTn id="1145" dur="1000"/>
                                        <p:tgtEl>
                                          <p:spTgt spid="350"/>
                                        </p:tgtEl>
                                      </p:cBhvr>
                                    </p:animEffect>
                                    <p:anim calcmode="lin" valueType="num">
                                      <p:cBhvr>
                                        <p:cTn id="1146" dur="1000" fill="hold"/>
                                        <p:tgtEl>
                                          <p:spTgt spid="350"/>
                                        </p:tgtEl>
                                        <p:attrNameLst>
                                          <p:attrName>ppt_x</p:attrName>
                                        </p:attrNameLst>
                                      </p:cBhvr>
                                      <p:tavLst>
                                        <p:tav tm="0">
                                          <p:val>
                                            <p:strVal val="#ppt_x"/>
                                          </p:val>
                                        </p:tav>
                                        <p:tav tm="100000">
                                          <p:val>
                                            <p:strVal val="#ppt_x"/>
                                          </p:val>
                                        </p:tav>
                                      </p:tavLst>
                                    </p:anim>
                                    <p:anim calcmode="lin" valueType="num">
                                      <p:cBhvr>
                                        <p:cTn id="1147" dur="1000" fill="hold"/>
                                        <p:tgtEl>
                                          <p:spTgt spid="350"/>
                                        </p:tgtEl>
                                        <p:attrNameLst>
                                          <p:attrName>ppt_y</p:attrName>
                                        </p:attrNameLst>
                                      </p:cBhvr>
                                      <p:tavLst>
                                        <p:tav tm="0">
                                          <p:val>
                                            <p:strVal val="#ppt_y+.1"/>
                                          </p:val>
                                        </p:tav>
                                        <p:tav tm="100000">
                                          <p:val>
                                            <p:strVal val="#ppt_y"/>
                                          </p:val>
                                        </p:tav>
                                      </p:tavLst>
                                    </p:anim>
                                  </p:childTnLst>
                                </p:cTn>
                              </p:par>
                              <p:par>
                                <p:cTn id="1148" presetID="42" presetClass="entr" presetSubtype="0" fill="hold" grpId="0" nodeType="withEffect">
                                  <p:stCondLst>
                                    <p:cond delay="0"/>
                                  </p:stCondLst>
                                  <p:childTnLst>
                                    <p:set>
                                      <p:cBhvr>
                                        <p:cTn id="1149" dur="1" fill="hold">
                                          <p:stCondLst>
                                            <p:cond delay="0"/>
                                          </p:stCondLst>
                                        </p:cTn>
                                        <p:tgtEl>
                                          <p:spTgt spid="351"/>
                                        </p:tgtEl>
                                        <p:attrNameLst>
                                          <p:attrName>style.visibility</p:attrName>
                                        </p:attrNameLst>
                                      </p:cBhvr>
                                      <p:to>
                                        <p:strVal val="visible"/>
                                      </p:to>
                                    </p:set>
                                    <p:animEffect transition="in" filter="fade">
                                      <p:cBhvr>
                                        <p:cTn id="1150" dur="1000"/>
                                        <p:tgtEl>
                                          <p:spTgt spid="351"/>
                                        </p:tgtEl>
                                      </p:cBhvr>
                                    </p:animEffect>
                                    <p:anim calcmode="lin" valueType="num">
                                      <p:cBhvr>
                                        <p:cTn id="1151" dur="1000" fill="hold"/>
                                        <p:tgtEl>
                                          <p:spTgt spid="351"/>
                                        </p:tgtEl>
                                        <p:attrNameLst>
                                          <p:attrName>ppt_x</p:attrName>
                                        </p:attrNameLst>
                                      </p:cBhvr>
                                      <p:tavLst>
                                        <p:tav tm="0">
                                          <p:val>
                                            <p:strVal val="#ppt_x"/>
                                          </p:val>
                                        </p:tav>
                                        <p:tav tm="100000">
                                          <p:val>
                                            <p:strVal val="#ppt_x"/>
                                          </p:val>
                                        </p:tav>
                                      </p:tavLst>
                                    </p:anim>
                                    <p:anim calcmode="lin" valueType="num">
                                      <p:cBhvr>
                                        <p:cTn id="1152" dur="1000" fill="hold"/>
                                        <p:tgtEl>
                                          <p:spTgt spid="351"/>
                                        </p:tgtEl>
                                        <p:attrNameLst>
                                          <p:attrName>ppt_y</p:attrName>
                                        </p:attrNameLst>
                                      </p:cBhvr>
                                      <p:tavLst>
                                        <p:tav tm="0">
                                          <p:val>
                                            <p:strVal val="#ppt_y+.1"/>
                                          </p:val>
                                        </p:tav>
                                        <p:tav tm="100000">
                                          <p:val>
                                            <p:strVal val="#ppt_y"/>
                                          </p:val>
                                        </p:tav>
                                      </p:tavLst>
                                    </p:anim>
                                  </p:childTnLst>
                                </p:cTn>
                              </p:par>
                              <p:par>
                                <p:cTn id="1153" presetID="42" presetClass="entr" presetSubtype="0" fill="hold" grpId="0" nodeType="withEffect">
                                  <p:stCondLst>
                                    <p:cond delay="0"/>
                                  </p:stCondLst>
                                  <p:childTnLst>
                                    <p:set>
                                      <p:cBhvr>
                                        <p:cTn id="1154" dur="1" fill="hold">
                                          <p:stCondLst>
                                            <p:cond delay="0"/>
                                          </p:stCondLst>
                                        </p:cTn>
                                        <p:tgtEl>
                                          <p:spTgt spid="352"/>
                                        </p:tgtEl>
                                        <p:attrNameLst>
                                          <p:attrName>style.visibility</p:attrName>
                                        </p:attrNameLst>
                                      </p:cBhvr>
                                      <p:to>
                                        <p:strVal val="visible"/>
                                      </p:to>
                                    </p:set>
                                    <p:animEffect transition="in" filter="fade">
                                      <p:cBhvr>
                                        <p:cTn id="1155" dur="1000"/>
                                        <p:tgtEl>
                                          <p:spTgt spid="352"/>
                                        </p:tgtEl>
                                      </p:cBhvr>
                                    </p:animEffect>
                                    <p:anim calcmode="lin" valueType="num">
                                      <p:cBhvr>
                                        <p:cTn id="1156" dur="1000" fill="hold"/>
                                        <p:tgtEl>
                                          <p:spTgt spid="352"/>
                                        </p:tgtEl>
                                        <p:attrNameLst>
                                          <p:attrName>ppt_x</p:attrName>
                                        </p:attrNameLst>
                                      </p:cBhvr>
                                      <p:tavLst>
                                        <p:tav tm="0">
                                          <p:val>
                                            <p:strVal val="#ppt_x"/>
                                          </p:val>
                                        </p:tav>
                                        <p:tav tm="100000">
                                          <p:val>
                                            <p:strVal val="#ppt_x"/>
                                          </p:val>
                                        </p:tav>
                                      </p:tavLst>
                                    </p:anim>
                                    <p:anim calcmode="lin" valueType="num">
                                      <p:cBhvr>
                                        <p:cTn id="1157" dur="1000" fill="hold"/>
                                        <p:tgtEl>
                                          <p:spTgt spid="352"/>
                                        </p:tgtEl>
                                        <p:attrNameLst>
                                          <p:attrName>ppt_y</p:attrName>
                                        </p:attrNameLst>
                                      </p:cBhvr>
                                      <p:tavLst>
                                        <p:tav tm="0">
                                          <p:val>
                                            <p:strVal val="#ppt_y+.1"/>
                                          </p:val>
                                        </p:tav>
                                        <p:tav tm="100000">
                                          <p:val>
                                            <p:strVal val="#ppt_y"/>
                                          </p:val>
                                        </p:tav>
                                      </p:tavLst>
                                    </p:anim>
                                  </p:childTnLst>
                                </p:cTn>
                              </p:par>
                              <p:par>
                                <p:cTn id="1158" presetID="42" presetClass="entr" presetSubtype="0" fill="hold" grpId="0" nodeType="withEffect">
                                  <p:stCondLst>
                                    <p:cond delay="0"/>
                                  </p:stCondLst>
                                  <p:childTnLst>
                                    <p:set>
                                      <p:cBhvr>
                                        <p:cTn id="1159" dur="1" fill="hold">
                                          <p:stCondLst>
                                            <p:cond delay="0"/>
                                          </p:stCondLst>
                                        </p:cTn>
                                        <p:tgtEl>
                                          <p:spTgt spid="353"/>
                                        </p:tgtEl>
                                        <p:attrNameLst>
                                          <p:attrName>style.visibility</p:attrName>
                                        </p:attrNameLst>
                                      </p:cBhvr>
                                      <p:to>
                                        <p:strVal val="visible"/>
                                      </p:to>
                                    </p:set>
                                    <p:animEffect transition="in" filter="fade">
                                      <p:cBhvr>
                                        <p:cTn id="1160" dur="1000"/>
                                        <p:tgtEl>
                                          <p:spTgt spid="353"/>
                                        </p:tgtEl>
                                      </p:cBhvr>
                                    </p:animEffect>
                                    <p:anim calcmode="lin" valueType="num">
                                      <p:cBhvr>
                                        <p:cTn id="1161" dur="1000" fill="hold"/>
                                        <p:tgtEl>
                                          <p:spTgt spid="353"/>
                                        </p:tgtEl>
                                        <p:attrNameLst>
                                          <p:attrName>ppt_x</p:attrName>
                                        </p:attrNameLst>
                                      </p:cBhvr>
                                      <p:tavLst>
                                        <p:tav tm="0">
                                          <p:val>
                                            <p:strVal val="#ppt_x"/>
                                          </p:val>
                                        </p:tav>
                                        <p:tav tm="100000">
                                          <p:val>
                                            <p:strVal val="#ppt_x"/>
                                          </p:val>
                                        </p:tav>
                                      </p:tavLst>
                                    </p:anim>
                                    <p:anim calcmode="lin" valueType="num">
                                      <p:cBhvr>
                                        <p:cTn id="1162" dur="1000" fill="hold"/>
                                        <p:tgtEl>
                                          <p:spTgt spid="353"/>
                                        </p:tgtEl>
                                        <p:attrNameLst>
                                          <p:attrName>ppt_y</p:attrName>
                                        </p:attrNameLst>
                                      </p:cBhvr>
                                      <p:tavLst>
                                        <p:tav tm="0">
                                          <p:val>
                                            <p:strVal val="#ppt_y+.1"/>
                                          </p:val>
                                        </p:tav>
                                        <p:tav tm="100000">
                                          <p:val>
                                            <p:strVal val="#ppt_y"/>
                                          </p:val>
                                        </p:tav>
                                      </p:tavLst>
                                    </p:anim>
                                  </p:childTnLst>
                                </p:cTn>
                              </p:par>
                              <p:par>
                                <p:cTn id="1163" presetID="42" presetClass="entr" presetSubtype="0" fill="hold" grpId="0" nodeType="withEffect">
                                  <p:stCondLst>
                                    <p:cond delay="0"/>
                                  </p:stCondLst>
                                  <p:childTnLst>
                                    <p:set>
                                      <p:cBhvr>
                                        <p:cTn id="1164" dur="1" fill="hold">
                                          <p:stCondLst>
                                            <p:cond delay="0"/>
                                          </p:stCondLst>
                                        </p:cTn>
                                        <p:tgtEl>
                                          <p:spTgt spid="359"/>
                                        </p:tgtEl>
                                        <p:attrNameLst>
                                          <p:attrName>style.visibility</p:attrName>
                                        </p:attrNameLst>
                                      </p:cBhvr>
                                      <p:to>
                                        <p:strVal val="visible"/>
                                      </p:to>
                                    </p:set>
                                    <p:animEffect transition="in" filter="fade">
                                      <p:cBhvr>
                                        <p:cTn id="1165" dur="1000"/>
                                        <p:tgtEl>
                                          <p:spTgt spid="359"/>
                                        </p:tgtEl>
                                      </p:cBhvr>
                                    </p:animEffect>
                                    <p:anim calcmode="lin" valueType="num">
                                      <p:cBhvr>
                                        <p:cTn id="1166" dur="1000" fill="hold"/>
                                        <p:tgtEl>
                                          <p:spTgt spid="359"/>
                                        </p:tgtEl>
                                        <p:attrNameLst>
                                          <p:attrName>ppt_x</p:attrName>
                                        </p:attrNameLst>
                                      </p:cBhvr>
                                      <p:tavLst>
                                        <p:tav tm="0">
                                          <p:val>
                                            <p:strVal val="#ppt_x"/>
                                          </p:val>
                                        </p:tav>
                                        <p:tav tm="100000">
                                          <p:val>
                                            <p:strVal val="#ppt_x"/>
                                          </p:val>
                                        </p:tav>
                                      </p:tavLst>
                                    </p:anim>
                                    <p:anim calcmode="lin" valueType="num">
                                      <p:cBhvr>
                                        <p:cTn id="1167" dur="1000" fill="hold"/>
                                        <p:tgtEl>
                                          <p:spTgt spid="359"/>
                                        </p:tgtEl>
                                        <p:attrNameLst>
                                          <p:attrName>ppt_y</p:attrName>
                                        </p:attrNameLst>
                                      </p:cBhvr>
                                      <p:tavLst>
                                        <p:tav tm="0">
                                          <p:val>
                                            <p:strVal val="#ppt_y+.1"/>
                                          </p:val>
                                        </p:tav>
                                        <p:tav tm="100000">
                                          <p:val>
                                            <p:strVal val="#ppt_y"/>
                                          </p:val>
                                        </p:tav>
                                      </p:tavLst>
                                    </p:anim>
                                  </p:childTnLst>
                                </p:cTn>
                              </p:par>
                              <p:par>
                                <p:cTn id="1168" presetID="10" presetClass="entr" presetSubtype="0" fill="hold" grpId="0" nodeType="withEffect">
                                  <p:stCondLst>
                                    <p:cond delay="0"/>
                                  </p:stCondLst>
                                  <p:childTnLst>
                                    <p:set>
                                      <p:cBhvr>
                                        <p:cTn id="1169" dur="1" fill="hold">
                                          <p:stCondLst>
                                            <p:cond delay="0"/>
                                          </p:stCondLst>
                                        </p:cTn>
                                        <p:tgtEl>
                                          <p:spTgt spid="354"/>
                                        </p:tgtEl>
                                        <p:attrNameLst>
                                          <p:attrName>style.visibility</p:attrName>
                                        </p:attrNameLst>
                                      </p:cBhvr>
                                      <p:to>
                                        <p:strVal val="visible"/>
                                      </p:to>
                                    </p:set>
                                    <p:animEffect transition="in" filter="fade">
                                      <p:cBhvr>
                                        <p:cTn id="1170" dur="500"/>
                                        <p:tgtEl>
                                          <p:spTgt spid="354"/>
                                        </p:tgtEl>
                                      </p:cBhvr>
                                    </p:animEffect>
                                  </p:childTnLst>
                                </p:cTn>
                              </p:par>
                              <p:par>
                                <p:cTn id="1171" presetID="10" presetClass="entr" presetSubtype="0" fill="hold" grpId="0" nodeType="withEffect">
                                  <p:stCondLst>
                                    <p:cond delay="0"/>
                                  </p:stCondLst>
                                  <p:childTnLst>
                                    <p:set>
                                      <p:cBhvr>
                                        <p:cTn id="1172" dur="1" fill="hold">
                                          <p:stCondLst>
                                            <p:cond delay="0"/>
                                          </p:stCondLst>
                                        </p:cTn>
                                        <p:tgtEl>
                                          <p:spTgt spid="355"/>
                                        </p:tgtEl>
                                        <p:attrNameLst>
                                          <p:attrName>style.visibility</p:attrName>
                                        </p:attrNameLst>
                                      </p:cBhvr>
                                      <p:to>
                                        <p:strVal val="visible"/>
                                      </p:to>
                                    </p:set>
                                    <p:animEffect transition="in" filter="fade">
                                      <p:cBhvr>
                                        <p:cTn id="1173" dur="500"/>
                                        <p:tgtEl>
                                          <p:spTgt spid="355"/>
                                        </p:tgtEl>
                                      </p:cBhvr>
                                    </p:animEffect>
                                  </p:childTnLst>
                                </p:cTn>
                              </p:par>
                              <p:par>
                                <p:cTn id="1174" presetID="10" presetClass="entr" presetSubtype="0" fill="hold" grpId="0" nodeType="withEffect">
                                  <p:stCondLst>
                                    <p:cond delay="0"/>
                                  </p:stCondLst>
                                  <p:childTnLst>
                                    <p:set>
                                      <p:cBhvr>
                                        <p:cTn id="1175" dur="1" fill="hold">
                                          <p:stCondLst>
                                            <p:cond delay="0"/>
                                          </p:stCondLst>
                                        </p:cTn>
                                        <p:tgtEl>
                                          <p:spTgt spid="356"/>
                                        </p:tgtEl>
                                        <p:attrNameLst>
                                          <p:attrName>style.visibility</p:attrName>
                                        </p:attrNameLst>
                                      </p:cBhvr>
                                      <p:to>
                                        <p:strVal val="visible"/>
                                      </p:to>
                                    </p:set>
                                    <p:animEffect transition="in" filter="fade">
                                      <p:cBhvr>
                                        <p:cTn id="1176" dur="500"/>
                                        <p:tgtEl>
                                          <p:spTgt spid="356"/>
                                        </p:tgtEl>
                                      </p:cBhvr>
                                    </p:animEffect>
                                  </p:childTnLst>
                                </p:cTn>
                              </p:par>
                              <p:par>
                                <p:cTn id="1177" presetID="10" presetClass="entr" presetSubtype="0" fill="hold" grpId="0" nodeType="withEffect">
                                  <p:stCondLst>
                                    <p:cond delay="0"/>
                                  </p:stCondLst>
                                  <p:childTnLst>
                                    <p:set>
                                      <p:cBhvr>
                                        <p:cTn id="1178" dur="1" fill="hold">
                                          <p:stCondLst>
                                            <p:cond delay="0"/>
                                          </p:stCondLst>
                                        </p:cTn>
                                        <p:tgtEl>
                                          <p:spTgt spid="357"/>
                                        </p:tgtEl>
                                        <p:attrNameLst>
                                          <p:attrName>style.visibility</p:attrName>
                                        </p:attrNameLst>
                                      </p:cBhvr>
                                      <p:to>
                                        <p:strVal val="visible"/>
                                      </p:to>
                                    </p:set>
                                    <p:animEffect transition="in" filter="fade">
                                      <p:cBhvr>
                                        <p:cTn id="1179" dur="500"/>
                                        <p:tgtEl>
                                          <p:spTgt spid="357"/>
                                        </p:tgtEl>
                                      </p:cBhvr>
                                    </p:animEffect>
                                  </p:childTnLst>
                                </p:cTn>
                              </p:par>
                              <p:par>
                                <p:cTn id="1180" presetID="10" presetClass="entr" presetSubtype="0" fill="hold" grpId="0" nodeType="withEffect">
                                  <p:stCondLst>
                                    <p:cond delay="0"/>
                                  </p:stCondLst>
                                  <p:childTnLst>
                                    <p:set>
                                      <p:cBhvr>
                                        <p:cTn id="1181" dur="1" fill="hold">
                                          <p:stCondLst>
                                            <p:cond delay="0"/>
                                          </p:stCondLst>
                                        </p:cTn>
                                        <p:tgtEl>
                                          <p:spTgt spid="358"/>
                                        </p:tgtEl>
                                        <p:attrNameLst>
                                          <p:attrName>style.visibility</p:attrName>
                                        </p:attrNameLst>
                                      </p:cBhvr>
                                      <p:to>
                                        <p:strVal val="visible"/>
                                      </p:to>
                                    </p:set>
                                    <p:animEffect transition="in" filter="fade">
                                      <p:cBhvr>
                                        <p:cTn id="1182" dur="500"/>
                                        <p:tgtEl>
                                          <p:spTgt spid="358"/>
                                        </p:tgtEl>
                                      </p:cBhvr>
                                    </p:animEffect>
                                  </p:childTnLst>
                                </p:cTn>
                              </p:par>
                            </p:childTnLst>
                          </p:cTn>
                        </p:par>
                      </p:childTnLst>
                    </p:cTn>
                  </p:par>
                  <p:par>
                    <p:cTn id="1183" fill="hold">
                      <p:stCondLst>
                        <p:cond delay="indefinite"/>
                      </p:stCondLst>
                      <p:childTnLst>
                        <p:par>
                          <p:cTn id="1184" fill="hold">
                            <p:stCondLst>
                              <p:cond delay="0"/>
                            </p:stCondLst>
                            <p:childTnLst>
                              <p:par>
                                <p:cTn id="1185" presetID="42" presetClass="entr" presetSubtype="0" fill="hold" grpId="0" nodeType="clickEffect">
                                  <p:stCondLst>
                                    <p:cond delay="0"/>
                                  </p:stCondLst>
                                  <p:childTnLst>
                                    <p:set>
                                      <p:cBhvr>
                                        <p:cTn id="1186" dur="1" fill="hold">
                                          <p:stCondLst>
                                            <p:cond delay="0"/>
                                          </p:stCondLst>
                                        </p:cTn>
                                        <p:tgtEl>
                                          <p:spTgt spid="121"/>
                                        </p:tgtEl>
                                        <p:attrNameLst>
                                          <p:attrName>style.visibility</p:attrName>
                                        </p:attrNameLst>
                                      </p:cBhvr>
                                      <p:to>
                                        <p:strVal val="visible"/>
                                      </p:to>
                                    </p:set>
                                    <p:animEffect transition="in" filter="fade">
                                      <p:cBhvr>
                                        <p:cTn id="1187" dur="1000"/>
                                        <p:tgtEl>
                                          <p:spTgt spid="121"/>
                                        </p:tgtEl>
                                      </p:cBhvr>
                                    </p:animEffect>
                                    <p:anim calcmode="lin" valueType="num">
                                      <p:cBhvr>
                                        <p:cTn id="1188" dur="1000" fill="hold"/>
                                        <p:tgtEl>
                                          <p:spTgt spid="121"/>
                                        </p:tgtEl>
                                        <p:attrNameLst>
                                          <p:attrName>ppt_x</p:attrName>
                                        </p:attrNameLst>
                                      </p:cBhvr>
                                      <p:tavLst>
                                        <p:tav tm="0">
                                          <p:val>
                                            <p:strVal val="#ppt_x"/>
                                          </p:val>
                                        </p:tav>
                                        <p:tav tm="100000">
                                          <p:val>
                                            <p:strVal val="#ppt_x"/>
                                          </p:val>
                                        </p:tav>
                                      </p:tavLst>
                                    </p:anim>
                                    <p:anim calcmode="lin" valueType="num">
                                      <p:cBhvr>
                                        <p:cTn id="1189" dur="1000" fill="hold"/>
                                        <p:tgtEl>
                                          <p:spTgt spid="1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5" grpId="0"/>
      <p:bldP spid="121" grpId="0"/>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222" grpId="0" animBg="1"/>
      <p:bldP spid="223" grpId="0" animBg="1"/>
      <p:bldP spid="224" grpId="0" animBg="1"/>
      <p:bldP spid="225" grpId="0" animBg="1"/>
      <p:bldP spid="226" grpId="0" animBg="1"/>
      <p:bldP spid="227" grpId="0" animBg="1"/>
      <p:bldP spid="228" grpId="0" animBg="1"/>
      <p:bldP spid="229" grpId="0" animBg="1"/>
      <p:bldP spid="230" grpId="0" animBg="1"/>
      <p:bldP spid="231" grpId="0" animBg="1"/>
      <p:bldP spid="232" grpId="0" animBg="1"/>
      <p:bldP spid="233" grpId="0" animBg="1"/>
      <p:bldP spid="234" grpId="0" animBg="1"/>
      <p:bldP spid="235" grpId="0" animBg="1"/>
      <p:bldP spid="236" grpId="0" animBg="1"/>
      <p:bldP spid="237" grpId="0" animBg="1"/>
      <p:bldP spid="238" grpId="0" animBg="1"/>
      <p:bldP spid="239" grpId="0" animBg="1"/>
      <p:bldP spid="240" grpId="0" animBg="1"/>
      <p:bldP spid="241" grpId="0" animBg="1"/>
      <p:bldP spid="242" grpId="0" animBg="1"/>
      <p:bldP spid="243" grpId="0" animBg="1"/>
      <p:bldP spid="244" grpId="0" animBg="1"/>
      <p:bldP spid="245" grpId="0" animBg="1"/>
      <p:bldP spid="246" grpId="0" animBg="1"/>
      <p:bldP spid="247" grpId="0" animBg="1"/>
      <p:bldP spid="248" grpId="0" animBg="1"/>
      <p:bldP spid="249" grpId="0" animBg="1"/>
      <p:bldP spid="250" grpId="0" animBg="1"/>
      <p:bldP spid="251" grpId="0" animBg="1"/>
      <p:bldP spid="252" grpId="0" animBg="1"/>
      <p:bldP spid="253" grpId="0" animBg="1"/>
      <p:bldP spid="254" grpId="0" animBg="1"/>
      <p:bldP spid="255" grpId="0" animBg="1"/>
      <p:bldP spid="256" grpId="0" animBg="1"/>
      <p:bldP spid="257" grpId="0" animBg="1"/>
      <p:bldP spid="258" grpId="0" animBg="1"/>
      <p:bldP spid="259" grpId="0" animBg="1"/>
      <p:bldP spid="260" grpId="0" animBg="1"/>
      <p:bldP spid="261" grpId="0" animBg="1"/>
      <p:bldP spid="262" grpId="0" animBg="1"/>
      <p:bldP spid="263" grpId="0" animBg="1"/>
      <p:bldP spid="264" grpId="0" animBg="1"/>
      <p:bldP spid="265" grpId="0" animBg="1"/>
      <p:bldP spid="266" grpId="0" animBg="1"/>
      <p:bldP spid="267" grpId="0" animBg="1"/>
      <p:bldP spid="268" grpId="0" animBg="1"/>
      <p:bldP spid="269" grpId="0" animBg="1"/>
      <p:bldP spid="270" grpId="0" animBg="1"/>
      <p:bldP spid="271" grpId="0" animBg="1"/>
      <p:bldP spid="272" grpId="0" animBg="1"/>
      <p:bldP spid="273" grpId="0" animBg="1"/>
      <p:bldP spid="274" grpId="0" animBg="1"/>
      <p:bldP spid="275" grpId="0" animBg="1"/>
      <p:bldP spid="276" grpId="0" animBg="1"/>
      <p:bldP spid="277" grpId="0" animBg="1"/>
      <p:bldP spid="278" grpId="0" animBg="1"/>
      <p:bldP spid="279" grpId="0" animBg="1"/>
      <p:bldP spid="280" grpId="0" animBg="1"/>
      <p:bldP spid="281" grpId="0" animBg="1"/>
      <p:bldP spid="282" grpId="0" animBg="1"/>
      <p:bldP spid="283" grpId="0" animBg="1"/>
      <p:bldP spid="284" grpId="0" animBg="1"/>
      <p:bldP spid="285" grpId="0" animBg="1"/>
      <p:bldP spid="286" grpId="0" animBg="1"/>
      <p:bldP spid="287" grpId="0" animBg="1"/>
      <p:bldP spid="288" grpId="0" animBg="1"/>
      <p:bldP spid="289" grpId="0" animBg="1"/>
      <p:bldP spid="290" grpId="0" animBg="1"/>
      <p:bldP spid="291" grpId="0" animBg="1"/>
      <p:bldP spid="292" grpId="0" animBg="1"/>
      <p:bldP spid="293" grpId="0" animBg="1"/>
      <p:bldP spid="294" grpId="0" animBg="1"/>
      <p:bldP spid="295" grpId="0" animBg="1"/>
      <p:bldP spid="296" grpId="0" animBg="1"/>
      <p:bldP spid="297" grpId="0" animBg="1"/>
      <p:bldP spid="298" grpId="0" animBg="1"/>
      <p:bldP spid="299" grpId="0" animBg="1"/>
      <p:bldP spid="300" grpId="0" animBg="1"/>
      <p:bldP spid="301" grpId="0" animBg="1"/>
      <p:bldP spid="302" grpId="0" animBg="1"/>
      <p:bldP spid="303" grpId="0" animBg="1"/>
      <p:bldP spid="304" grpId="0" animBg="1"/>
      <p:bldP spid="305" grpId="0" animBg="1"/>
      <p:bldP spid="306" grpId="0" animBg="1"/>
      <p:bldP spid="307" grpId="0" animBg="1"/>
      <p:bldP spid="308" grpId="0" animBg="1"/>
      <p:bldP spid="309" grpId="0" animBg="1"/>
      <p:bldP spid="310" grpId="0" animBg="1"/>
      <p:bldP spid="311" grpId="0" animBg="1"/>
      <p:bldP spid="312" grpId="0" animBg="1"/>
      <p:bldP spid="313" grpId="0" animBg="1"/>
      <p:bldP spid="314" grpId="0" animBg="1"/>
      <p:bldP spid="315" grpId="0" animBg="1"/>
      <p:bldP spid="316" grpId="0" animBg="1"/>
      <p:bldP spid="317" grpId="0" animBg="1"/>
      <p:bldP spid="318" grpId="0" animBg="1"/>
      <p:bldP spid="319" grpId="0" animBg="1"/>
      <p:bldP spid="320" grpId="0" animBg="1"/>
      <p:bldP spid="321" grpId="0" animBg="1"/>
      <p:bldP spid="322" grpId="0" animBg="1"/>
      <p:bldP spid="323" grpId="0" animBg="1"/>
      <p:bldP spid="324" grpId="0" animBg="1"/>
      <p:bldP spid="325" grpId="0" animBg="1"/>
      <p:bldP spid="326" grpId="0" animBg="1"/>
      <p:bldP spid="327" grpId="0" animBg="1"/>
      <p:bldP spid="328" grpId="0" animBg="1"/>
      <p:bldP spid="329" grpId="0" animBg="1"/>
      <p:bldP spid="330" grpId="0" animBg="1"/>
      <p:bldP spid="331" grpId="0" animBg="1"/>
      <p:bldP spid="332" grpId="0" animBg="1"/>
      <p:bldP spid="333" grpId="0" animBg="1"/>
      <p:bldP spid="334" grpId="0" animBg="1"/>
      <p:bldP spid="335" grpId="0" animBg="1"/>
      <p:bldP spid="336" grpId="0" animBg="1"/>
      <p:bldP spid="337" grpId="0" animBg="1"/>
      <p:bldP spid="338" grpId="0" animBg="1"/>
      <p:bldP spid="339" grpId="0" animBg="1"/>
      <p:bldP spid="340" grpId="0" animBg="1"/>
      <p:bldP spid="341" grpId="0" animBg="1"/>
      <p:bldP spid="342" grpId="0" animBg="1"/>
      <p:bldP spid="343" grpId="0" animBg="1"/>
      <p:bldP spid="344" grpId="0" animBg="1"/>
      <p:bldP spid="345" grpId="0" animBg="1"/>
      <p:bldP spid="346" grpId="0" animBg="1"/>
      <p:bldP spid="347" grpId="0" animBg="1"/>
      <p:bldP spid="348" grpId="0" animBg="1"/>
      <p:bldP spid="349" grpId="0" animBg="1"/>
      <p:bldP spid="350" grpId="0" animBg="1"/>
      <p:bldP spid="351" grpId="0" animBg="1"/>
      <p:bldP spid="352" grpId="0" animBg="1"/>
      <p:bldP spid="353" grpId="0" animBg="1"/>
      <p:bldP spid="354" grpId="0" animBg="1"/>
      <p:bldP spid="355" grpId="0" animBg="1"/>
      <p:bldP spid="356" grpId="0" animBg="1"/>
      <p:bldP spid="357" grpId="0" animBg="1"/>
      <p:bldP spid="358" grpId="0" animBg="1"/>
      <p:bldP spid="35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1AEAF80-3338-45BE-8D50-963C928A3C1F}"/>
              </a:ext>
            </a:extLst>
          </p:cNvPr>
          <p:cNvSpPr txBox="1"/>
          <p:nvPr/>
        </p:nvSpPr>
        <p:spPr>
          <a:xfrm>
            <a:off x="2252330" y="2412102"/>
            <a:ext cx="3304954" cy="707886"/>
          </a:xfrm>
          <a:prstGeom prst="rect">
            <a:avLst/>
          </a:prstGeom>
          <a:noFill/>
        </p:spPr>
        <p:txBody>
          <a:bodyPr wrap="square">
            <a:spAutoFit/>
          </a:bodyPr>
          <a:lstStyle/>
          <a:p>
            <a:r>
              <a:rPr lang="en-US" sz="4000" b="1" dirty="0">
                <a:solidFill>
                  <a:schemeClr val="bg1"/>
                </a:solidFill>
                <a:latin typeface="Times New Roman" panose="02020603050405020304" pitchFamily="18" charset="0"/>
                <a:cs typeface="Times New Roman" panose="02020603050405020304" pitchFamily="18" charset="0"/>
              </a:rPr>
              <a:t>T</a:t>
            </a:r>
            <a:r>
              <a:rPr lang="en-IN" sz="4000" b="1" dirty="0">
                <a:solidFill>
                  <a:schemeClr val="bg1"/>
                </a:solidFill>
                <a:latin typeface="Times New Roman" panose="02020603050405020304" pitchFamily="18" charset="0"/>
                <a:cs typeface="Times New Roman" panose="02020603050405020304" pitchFamily="18" charset="0"/>
              </a:rPr>
              <a:t>HANK YOU</a:t>
            </a:r>
          </a:p>
        </p:txBody>
      </p:sp>
      <p:pic>
        <p:nvPicPr>
          <p:cNvPr id="5" name="4k background footage (ideal for Blockchain Website)">
            <a:hlinkClick r:id="" action="ppaction://media"/>
            <a:extLst>
              <a:ext uri="{FF2B5EF4-FFF2-40B4-BE49-F238E27FC236}">
                <a16:creationId xmlns:a16="http://schemas.microsoft.com/office/drawing/2014/main" id="{7596F459-818B-4BE5-8751-7C0D5815ECAC}"/>
              </a:ext>
            </a:extLst>
          </p:cNvPr>
          <p:cNvPicPr>
            <a:picLocks noChangeAspect="1"/>
          </p:cNvPicPr>
          <p:nvPr>
            <a:videoFile r:link="rId1"/>
            <p:extLst>
              <p:ext uri="{DAA4B4D4-6D71-4841-9C94-3DE7FCFB9230}">
                <p14:media xmlns:p14="http://schemas.microsoft.com/office/powerpoint/2010/main" r:embed="rId2">
                  <p14:trim end="2217.3"/>
                </p14:media>
              </p:ext>
            </p:extLst>
          </p:nvPr>
        </p:nvPicPr>
        <p:blipFill>
          <a:blip r:embed="rId4"/>
          <a:stretch>
            <a:fillRect/>
          </a:stretch>
        </p:blipFill>
        <p:spPr>
          <a:xfrm>
            <a:off x="0" y="0"/>
            <a:ext cx="9144000" cy="5143500"/>
          </a:xfrm>
          <a:prstGeom prst="rect">
            <a:avLst/>
          </a:prstGeom>
        </p:spPr>
      </p:pic>
      <p:sp>
        <p:nvSpPr>
          <p:cNvPr id="6" name="Google Shape;445;p27">
            <a:extLst>
              <a:ext uri="{FF2B5EF4-FFF2-40B4-BE49-F238E27FC236}">
                <a16:creationId xmlns:a16="http://schemas.microsoft.com/office/drawing/2014/main" id="{D07D3548-DF87-4266-BA3E-2E27578DB4C8}"/>
              </a:ext>
            </a:extLst>
          </p:cNvPr>
          <p:cNvSpPr txBox="1">
            <a:spLocks/>
          </p:cNvSpPr>
          <p:nvPr/>
        </p:nvSpPr>
        <p:spPr>
          <a:xfrm>
            <a:off x="0" y="3976321"/>
            <a:ext cx="2925790" cy="46829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3200" b="1" dirty="0">
                <a:solidFill>
                  <a:srgbClr val="FFFFFF"/>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2898950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584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5"/>
                </p:tgtEl>
              </p:cMediaNode>
            </p:video>
            <p:seq concurrent="1" nextAc="seek">
              <p:cTn id="15" restart="whenNotActive" fill="hold" evtFilter="cancelBubble" nodeType="interactiveSeq">
                <p:stCondLst>
                  <p:cond evt="onClick" delay="0">
                    <p:tgtEl>
                      <p:spTgt spid="5"/>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5"/>
                                        </p:tgtEl>
                                      </p:cBhvr>
                                    </p:cmd>
                                  </p:childTnLst>
                                </p:cTn>
                              </p:par>
                            </p:childTnLst>
                          </p:cTn>
                        </p:par>
                      </p:childTnLst>
                    </p:cTn>
                  </p:par>
                </p:childTnLst>
              </p:cTn>
              <p:nextCondLst>
                <p:cond evt="onClick" delay="0">
                  <p:tgtEl>
                    <p:spTgt spid="5"/>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4"/>
          <p:cNvSpPr txBox="1">
            <a:spLocks noGrp="1"/>
          </p:cNvSpPr>
          <p:nvPr>
            <p:ph type="ctrTitle"/>
          </p:nvPr>
        </p:nvSpPr>
        <p:spPr>
          <a:xfrm>
            <a:off x="270761" y="1762"/>
            <a:ext cx="3852100" cy="101038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dirty="0">
                <a:solidFill>
                  <a:srgbClr val="FFFFFF"/>
                </a:solidFill>
                <a:latin typeface="Times New Roman" panose="02020603050405020304" pitchFamily="18" charset="0"/>
                <a:cs typeface="Times New Roman" panose="02020603050405020304" pitchFamily="18" charset="0"/>
              </a:rPr>
              <a:t>INTRODUCTION</a:t>
            </a:r>
            <a:endParaRPr b="1" dirty="0">
              <a:solidFill>
                <a:srgbClr val="FFFFFF"/>
              </a:solidFill>
              <a:latin typeface="Times New Roman" panose="02020603050405020304" pitchFamily="18" charset="0"/>
              <a:cs typeface="Times New Roman" panose="02020603050405020304" pitchFamily="18" charset="0"/>
            </a:endParaRPr>
          </a:p>
        </p:txBody>
      </p:sp>
      <p:sp>
        <p:nvSpPr>
          <p:cNvPr id="293" name="Google Shape;293;p24"/>
          <p:cNvSpPr txBox="1">
            <a:spLocks noGrp="1"/>
          </p:cNvSpPr>
          <p:nvPr>
            <p:ph type="subTitle" idx="1"/>
          </p:nvPr>
        </p:nvSpPr>
        <p:spPr>
          <a:xfrm>
            <a:off x="220310" y="1184930"/>
            <a:ext cx="5519513" cy="263234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solidFill>
                  <a:srgbClr val="FFFFFF"/>
                </a:solidFill>
                <a:latin typeface="Times New Roman" panose="02020603050405020304" pitchFamily="18" charset="0"/>
                <a:cs typeface="Times New Roman" panose="02020603050405020304" pitchFamily="18" charset="0"/>
              </a:rPr>
              <a:t>The project is used to maintain efficiently the HR department schedule of any type of company. In larger organization, employees are large. At that time this project is useful and helpful. HR Management system is not only becomes a desire of the company but it becomes the need of the company. The User(including HR) gets into the system using admin name and a password.  </a:t>
            </a:r>
          </a:p>
          <a:p>
            <a:pPr marL="0" lvl="0" indent="0" algn="l" rtl="0">
              <a:spcBef>
                <a:spcPts val="0"/>
              </a:spcBef>
              <a:spcAft>
                <a:spcPts val="0"/>
              </a:spcAft>
              <a:buNone/>
            </a:pPr>
            <a:endParaRPr lang="en-US" sz="1400" b="1" dirty="0">
              <a:solidFill>
                <a:srgbClr val="FFFFFF"/>
              </a:solidFill>
              <a:latin typeface="Times New Roman" panose="02020603050405020304" pitchFamily="18" charset="0"/>
              <a:cs typeface="Times New Roman" panose="02020603050405020304" pitchFamily="18" charset="0"/>
            </a:endParaRPr>
          </a:p>
        </p:txBody>
      </p:sp>
      <p:cxnSp>
        <p:nvCxnSpPr>
          <p:cNvPr id="294" name="Google Shape;294;p24"/>
          <p:cNvCxnSpPr>
            <a:cxnSpLocks/>
          </p:cNvCxnSpPr>
          <p:nvPr/>
        </p:nvCxnSpPr>
        <p:spPr>
          <a:xfrm>
            <a:off x="112447" y="1012145"/>
            <a:ext cx="4010414" cy="0"/>
          </a:xfrm>
          <a:prstGeom prst="straightConnector1">
            <a:avLst/>
          </a:prstGeom>
          <a:noFill/>
          <a:ln w="9525" cap="flat" cmpd="sng">
            <a:solidFill>
              <a:schemeClr val="accent1"/>
            </a:solidFill>
            <a:prstDash val="solid"/>
            <a:round/>
            <a:headEnd type="none" w="med" len="med"/>
            <a:tailEnd type="none" w="med" len="med"/>
          </a:ln>
        </p:spPr>
      </p:cxnSp>
      <p:sp>
        <p:nvSpPr>
          <p:cNvPr id="5" name="Google Shape;8756;p54">
            <a:extLst>
              <a:ext uri="{FF2B5EF4-FFF2-40B4-BE49-F238E27FC236}">
                <a16:creationId xmlns:a16="http://schemas.microsoft.com/office/drawing/2014/main" id="{A99AF14B-D258-4952-8518-1E18DF6E3A25}"/>
              </a:ext>
            </a:extLst>
          </p:cNvPr>
          <p:cNvSpPr/>
          <p:nvPr/>
        </p:nvSpPr>
        <p:spPr>
          <a:xfrm>
            <a:off x="6064534" y="2887909"/>
            <a:ext cx="2263745" cy="1714405"/>
          </a:xfrm>
          <a:custGeom>
            <a:avLst/>
            <a:gdLst/>
            <a:ahLst/>
            <a:cxnLst/>
            <a:rect l="l" t="t" r="r" b="b"/>
            <a:pathLst>
              <a:path w="11658" h="11689" extrusionOk="0">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99;p24">
            <a:extLst>
              <a:ext uri="{FF2B5EF4-FFF2-40B4-BE49-F238E27FC236}">
                <a16:creationId xmlns:a16="http://schemas.microsoft.com/office/drawing/2014/main" id="{0CDF30E4-AD9D-4014-876B-1D99CA35F4AE}"/>
              </a:ext>
            </a:extLst>
          </p:cNvPr>
          <p:cNvSpPr/>
          <p:nvPr/>
        </p:nvSpPr>
        <p:spPr>
          <a:xfrm>
            <a:off x="6954597" y="3829873"/>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00;p24">
            <a:extLst>
              <a:ext uri="{FF2B5EF4-FFF2-40B4-BE49-F238E27FC236}">
                <a16:creationId xmlns:a16="http://schemas.microsoft.com/office/drawing/2014/main" id="{06EF4DAC-FC9D-4748-A578-B02CDBE656F9}"/>
              </a:ext>
            </a:extLst>
          </p:cNvPr>
          <p:cNvSpPr/>
          <p:nvPr/>
        </p:nvSpPr>
        <p:spPr>
          <a:xfrm>
            <a:off x="7029148" y="3932468"/>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01;p24">
            <a:extLst>
              <a:ext uri="{FF2B5EF4-FFF2-40B4-BE49-F238E27FC236}">
                <a16:creationId xmlns:a16="http://schemas.microsoft.com/office/drawing/2014/main" id="{B8E955E0-6FF3-43EB-A884-E8FA95221621}"/>
              </a:ext>
            </a:extLst>
          </p:cNvPr>
          <p:cNvSpPr/>
          <p:nvPr/>
        </p:nvSpPr>
        <p:spPr>
          <a:xfrm>
            <a:off x="7029835" y="3992667"/>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02;p24">
            <a:extLst>
              <a:ext uri="{FF2B5EF4-FFF2-40B4-BE49-F238E27FC236}">
                <a16:creationId xmlns:a16="http://schemas.microsoft.com/office/drawing/2014/main" id="{43FF07E1-C8A0-47FA-8C6F-F6819D324484}"/>
              </a:ext>
            </a:extLst>
          </p:cNvPr>
          <p:cNvSpPr/>
          <p:nvPr/>
        </p:nvSpPr>
        <p:spPr>
          <a:xfrm>
            <a:off x="7113968" y="4022759"/>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03;p24">
            <a:extLst>
              <a:ext uri="{FF2B5EF4-FFF2-40B4-BE49-F238E27FC236}">
                <a16:creationId xmlns:a16="http://schemas.microsoft.com/office/drawing/2014/main" id="{0E5C501B-A471-4F9E-AB02-CE811764430E}"/>
              </a:ext>
            </a:extLst>
          </p:cNvPr>
          <p:cNvSpPr/>
          <p:nvPr/>
        </p:nvSpPr>
        <p:spPr>
          <a:xfrm>
            <a:off x="7551046" y="3992667"/>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04;p24">
            <a:extLst>
              <a:ext uri="{FF2B5EF4-FFF2-40B4-BE49-F238E27FC236}">
                <a16:creationId xmlns:a16="http://schemas.microsoft.com/office/drawing/2014/main" id="{66601BAA-D019-4F73-9E2F-5A075A527738}"/>
              </a:ext>
            </a:extLst>
          </p:cNvPr>
          <p:cNvSpPr/>
          <p:nvPr/>
        </p:nvSpPr>
        <p:spPr>
          <a:xfrm>
            <a:off x="7581139" y="3630142"/>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05;p24">
            <a:extLst>
              <a:ext uri="{FF2B5EF4-FFF2-40B4-BE49-F238E27FC236}">
                <a16:creationId xmlns:a16="http://schemas.microsoft.com/office/drawing/2014/main" id="{4F706087-8A6E-4E56-BED4-B4D228BFAB7D}"/>
              </a:ext>
            </a:extLst>
          </p:cNvPr>
          <p:cNvSpPr/>
          <p:nvPr/>
        </p:nvSpPr>
        <p:spPr>
          <a:xfrm>
            <a:off x="7581139" y="3572693"/>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06;p24">
            <a:extLst>
              <a:ext uri="{FF2B5EF4-FFF2-40B4-BE49-F238E27FC236}">
                <a16:creationId xmlns:a16="http://schemas.microsoft.com/office/drawing/2014/main" id="{430BCCAC-294D-4A48-B677-039D04864FD7}"/>
              </a:ext>
            </a:extLst>
          </p:cNvPr>
          <p:cNvSpPr/>
          <p:nvPr/>
        </p:nvSpPr>
        <p:spPr>
          <a:xfrm>
            <a:off x="7673478" y="3572693"/>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07;p24">
            <a:extLst>
              <a:ext uri="{FF2B5EF4-FFF2-40B4-BE49-F238E27FC236}">
                <a16:creationId xmlns:a16="http://schemas.microsoft.com/office/drawing/2014/main" id="{A4BAE724-B42C-4992-ABF7-734C9E470334}"/>
              </a:ext>
            </a:extLst>
          </p:cNvPr>
          <p:cNvSpPr/>
          <p:nvPr/>
        </p:nvSpPr>
        <p:spPr>
          <a:xfrm>
            <a:off x="8046934" y="3572693"/>
            <a:ext cx="29416" cy="29416"/>
          </a:xfrm>
          <a:custGeom>
            <a:avLst/>
            <a:gdLst/>
            <a:ahLst/>
            <a:cxnLst/>
            <a:rect l="l" t="t" r="r" b="b"/>
            <a:pathLst>
              <a:path w="2097" h="2097" fill="none" extrusionOk="0">
                <a:moveTo>
                  <a:pt x="0" y="0"/>
                </a:moveTo>
                <a:lnTo>
                  <a:pt x="2097" y="0"/>
                </a:lnTo>
                <a:lnTo>
                  <a:pt x="2097" y="2097"/>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08;p24">
            <a:extLst>
              <a:ext uri="{FF2B5EF4-FFF2-40B4-BE49-F238E27FC236}">
                <a16:creationId xmlns:a16="http://schemas.microsoft.com/office/drawing/2014/main" id="{D91387C6-6E0F-4A5F-8ACA-4E01DC02A11D}"/>
              </a:ext>
            </a:extLst>
          </p:cNvPr>
          <p:cNvSpPr/>
          <p:nvPr/>
        </p:nvSpPr>
        <p:spPr>
          <a:xfrm>
            <a:off x="8076339" y="3655450"/>
            <a:ext cx="45719" cy="826929"/>
          </a:xfrm>
          <a:custGeom>
            <a:avLst/>
            <a:gdLst/>
            <a:ahLst/>
            <a:cxnLst/>
            <a:rect l="l" t="t" r="r" b="b"/>
            <a:pathLst>
              <a:path w="1" h="20820" fill="none" extrusionOk="0">
                <a:moveTo>
                  <a:pt x="1" y="1"/>
                </a:moveTo>
                <a:lnTo>
                  <a:pt x="1" y="20819"/>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09;p24">
            <a:extLst>
              <a:ext uri="{FF2B5EF4-FFF2-40B4-BE49-F238E27FC236}">
                <a16:creationId xmlns:a16="http://schemas.microsoft.com/office/drawing/2014/main" id="{A7E6CE2F-60A6-418F-B916-DC9F6F16215E}"/>
              </a:ext>
            </a:extLst>
          </p:cNvPr>
          <p:cNvSpPr/>
          <p:nvPr/>
        </p:nvSpPr>
        <p:spPr>
          <a:xfrm>
            <a:off x="8122043" y="4533038"/>
            <a:ext cx="14" cy="30103"/>
          </a:xfrm>
          <a:custGeom>
            <a:avLst/>
            <a:gdLst/>
            <a:ahLst/>
            <a:cxnLst/>
            <a:rect l="l" t="t" r="r" b="b"/>
            <a:pathLst>
              <a:path w="1" h="2146" fill="none" extrusionOk="0">
                <a:moveTo>
                  <a:pt x="1" y="1"/>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10;p24">
            <a:extLst>
              <a:ext uri="{FF2B5EF4-FFF2-40B4-BE49-F238E27FC236}">
                <a16:creationId xmlns:a16="http://schemas.microsoft.com/office/drawing/2014/main" id="{FD3C4EED-4534-46A1-86A4-DEB6608DADB5}"/>
              </a:ext>
            </a:extLst>
          </p:cNvPr>
          <p:cNvSpPr/>
          <p:nvPr/>
        </p:nvSpPr>
        <p:spPr>
          <a:xfrm>
            <a:off x="6375937" y="2626054"/>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11;p24">
            <a:extLst>
              <a:ext uri="{FF2B5EF4-FFF2-40B4-BE49-F238E27FC236}">
                <a16:creationId xmlns:a16="http://schemas.microsoft.com/office/drawing/2014/main" id="{32A40400-F923-4C2A-A0F2-A6CA568F8AE1}"/>
              </a:ext>
            </a:extLst>
          </p:cNvPr>
          <p:cNvSpPr/>
          <p:nvPr/>
        </p:nvSpPr>
        <p:spPr>
          <a:xfrm>
            <a:off x="6439545" y="2626054"/>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12;p24">
            <a:extLst>
              <a:ext uri="{FF2B5EF4-FFF2-40B4-BE49-F238E27FC236}">
                <a16:creationId xmlns:a16="http://schemas.microsoft.com/office/drawing/2014/main" id="{7D1B8F36-6F77-4E80-B129-B8D6E8314067}"/>
              </a:ext>
            </a:extLst>
          </p:cNvPr>
          <p:cNvSpPr/>
          <p:nvPr/>
        </p:nvSpPr>
        <p:spPr>
          <a:xfrm>
            <a:off x="6507263" y="2626054"/>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13;p24">
            <a:extLst>
              <a:ext uri="{FF2B5EF4-FFF2-40B4-BE49-F238E27FC236}">
                <a16:creationId xmlns:a16="http://schemas.microsoft.com/office/drawing/2014/main" id="{6C5FA5C3-2EC8-4255-8842-E4AE9B956243}"/>
              </a:ext>
            </a:extLst>
          </p:cNvPr>
          <p:cNvSpPr/>
          <p:nvPr/>
        </p:nvSpPr>
        <p:spPr>
          <a:xfrm>
            <a:off x="6536683" y="2717706"/>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14;p24">
            <a:extLst>
              <a:ext uri="{FF2B5EF4-FFF2-40B4-BE49-F238E27FC236}">
                <a16:creationId xmlns:a16="http://schemas.microsoft.com/office/drawing/2014/main" id="{E64487BF-4AB2-4A41-A7B6-5F0393B41378}"/>
              </a:ext>
            </a:extLst>
          </p:cNvPr>
          <p:cNvSpPr/>
          <p:nvPr/>
        </p:nvSpPr>
        <p:spPr>
          <a:xfrm>
            <a:off x="6537356" y="3213591"/>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15;p24">
            <a:extLst>
              <a:ext uri="{FF2B5EF4-FFF2-40B4-BE49-F238E27FC236}">
                <a16:creationId xmlns:a16="http://schemas.microsoft.com/office/drawing/2014/main" id="{694D6950-4206-4937-8067-BDDFCBB3202C}"/>
              </a:ext>
            </a:extLst>
          </p:cNvPr>
          <p:cNvSpPr/>
          <p:nvPr/>
        </p:nvSpPr>
        <p:spPr>
          <a:xfrm>
            <a:off x="6626287" y="3243697"/>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16;p24">
            <a:extLst>
              <a:ext uri="{FF2B5EF4-FFF2-40B4-BE49-F238E27FC236}">
                <a16:creationId xmlns:a16="http://schemas.microsoft.com/office/drawing/2014/main" id="{522533D3-027B-4A83-AB81-F3A88E1975F2}"/>
              </a:ext>
            </a:extLst>
          </p:cNvPr>
          <p:cNvSpPr/>
          <p:nvPr/>
        </p:nvSpPr>
        <p:spPr>
          <a:xfrm>
            <a:off x="7336947" y="3243697"/>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17;p24">
            <a:extLst>
              <a:ext uri="{FF2B5EF4-FFF2-40B4-BE49-F238E27FC236}">
                <a16:creationId xmlns:a16="http://schemas.microsoft.com/office/drawing/2014/main" id="{514CD425-D51C-4FD8-A67C-CE5AC0283BCA}"/>
              </a:ext>
            </a:extLst>
          </p:cNvPr>
          <p:cNvSpPr/>
          <p:nvPr/>
        </p:nvSpPr>
        <p:spPr>
          <a:xfrm>
            <a:off x="7311639" y="3196503"/>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18;p24">
            <a:extLst>
              <a:ext uri="{FF2B5EF4-FFF2-40B4-BE49-F238E27FC236}">
                <a16:creationId xmlns:a16="http://schemas.microsoft.com/office/drawing/2014/main" id="{83A58695-F511-4966-A9EE-C5113CC870CA}"/>
              </a:ext>
            </a:extLst>
          </p:cNvPr>
          <p:cNvSpPr/>
          <p:nvPr/>
        </p:nvSpPr>
        <p:spPr>
          <a:xfrm>
            <a:off x="6169872" y="4558206"/>
            <a:ext cx="45719" cy="88215"/>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9;p24">
            <a:extLst>
              <a:ext uri="{FF2B5EF4-FFF2-40B4-BE49-F238E27FC236}">
                <a16:creationId xmlns:a16="http://schemas.microsoft.com/office/drawing/2014/main" id="{1CDCE9E0-0593-41DB-96FA-80E8CE95D851}"/>
              </a:ext>
            </a:extLst>
          </p:cNvPr>
          <p:cNvSpPr/>
          <p:nvPr/>
        </p:nvSpPr>
        <p:spPr>
          <a:xfrm>
            <a:off x="6278301" y="4517972"/>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20;p24">
            <a:extLst>
              <a:ext uri="{FF2B5EF4-FFF2-40B4-BE49-F238E27FC236}">
                <a16:creationId xmlns:a16="http://schemas.microsoft.com/office/drawing/2014/main" id="{0AC91605-ED83-47F1-98E7-48DF73A45D69}"/>
              </a:ext>
            </a:extLst>
          </p:cNvPr>
          <p:cNvSpPr/>
          <p:nvPr/>
        </p:nvSpPr>
        <p:spPr>
          <a:xfrm flipH="1">
            <a:off x="6293353" y="3817275"/>
            <a:ext cx="157252" cy="659517"/>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21;p24">
            <a:extLst>
              <a:ext uri="{FF2B5EF4-FFF2-40B4-BE49-F238E27FC236}">
                <a16:creationId xmlns:a16="http://schemas.microsoft.com/office/drawing/2014/main" id="{E84475F0-30DD-4D53-A805-D95F51C54594}"/>
              </a:ext>
            </a:extLst>
          </p:cNvPr>
          <p:cNvSpPr/>
          <p:nvPr/>
        </p:nvSpPr>
        <p:spPr>
          <a:xfrm>
            <a:off x="6293353" y="373902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22;p24">
            <a:extLst>
              <a:ext uri="{FF2B5EF4-FFF2-40B4-BE49-F238E27FC236}">
                <a16:creationId xmlns:a16="http://schemas.microsoft.com/office/drawing/2014/main" id="{D6AD3B0B-FC49-436E-B644-FE6CFDD304D9}"/>
              </a:ext>
            </a:extLst>
          </p:cNvPr>
          <p:cNvSpPr/>
          <p:nvPr/>
        </p:nvSpPr>
        <p:spPr>
          <a:xfrm>
            <a:off x="6375937" y="3682247"/>
            <a:ext cx="1038896" cy="45719"/>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23;p24">
            <a:extLst>
              <a:ext uri="{FF2B5EF4-FFF2-40B4-BE49-F238E27FC236}">
                <a16:creationId xmlns:a16="http://schemas.microsoft.com/office/drawing/2014/main" id="{44EF6F4D-38F4-4D45-B4FC-348956C7E7AC}"/>
              </a:ext>
            </a:extLst>
          </p:cNvPr>
          <p:cNvSpPr/>
          <p:nvPr/>
        </p:nvSpPr>
        <p:spPr>
          <a:xfrm>
            <a:off x="7442966" y="3727952"/>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24;p24">
            <a:extLst>
              <a:ext uri="{FF2B5EF4-FFF2-40B4-BE49-F238E27FC236}">
                <a16:creationId xmlns:a16="http://schemas.microsoft.com/office/drawing/2014/main" id="{B344665B-9677-40FF-BDE7-2107EEA5B254}"/>
              </a:ext>
            </a:extLst>
          </p:cNvPr>
          <p:cNvSpPr/>
          <p:nvPr/>
        </p:nvSpPr>
        <p:spPr>
          <a:xfrm>
            <a:off x="7473058" y="3838080"/>
            <a:ext cx="14" cy="30103"/>
          </a:xfrm>
          <a:custGeom>
            <a:avLst/>
            <a:gdLst/>
            <a:ahLst/>
            <a:cxnLst/>
            <a:rect l="l" t="t" r="r" b="b"/>
            <a:pathLst>
              <a:path w="1" h="2146" fill="none" extrusionOk="0">
                <a:moveTo>
                  <a:pt x="1" y="0"/>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5;p24">
            <a:extLst>
              <a:ext uri="{FF2B5EF4-FFF2-40B4-BE49-F238E27FC236}">
                <a16:creationId xmlns:a16="http://schemas.microsoft.com/office/drawing/2014/main" id="{A3EF5A0D-B216-40E0-BDB0-BF4D3A12AC55}"/>
              </a:ext>
            </a:extLst>
          </p:cNvPr>
          <p:cNvSpPr/>
          <p:nvPr/>
        </p:nvSpPr>
        <p:spPr>
          <a:xfrm>
            <a:off x="7401930" y="3832609"/>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6;p24">
            <a:extLst>
              <a:ext uri="{FF2B5EF4-FFF2-40B4-BE49-F238E27FC236}">
                <a16:creationId xmlns:a16="http://schemas.microsoft.com/office/drawing/2014/main" id="{0A47DD7D-825E-4602-AE24-849C797E1334}"/>
              </a:ext>
            </a:extLst>
          </p:cNvPr>
          <p:cNvSpPr/>
          <p:nvPr/>
        </p:nvSpPr>
        <p:spPr>
          <a:xfrm>
            <a:off x="7228881" y="3556279"/>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27;p24">
            <a:extLst>
              <a:ext uri="{FF2B5EF4-FFF2-40B4-BE49-F238E27FC236}">
                <a16:creationId xmlns:a16="http://schemas.microsoft.com/office/drawing/2014/main" id="{F0624BB0-2C7D-4023-8EF8-6DDFE3C1BD50}"/>
              </a:ext>
            </a:extLst>
          </p:cNvPr>
          <p:cNvSpPr/>
          <p:nvPr/>
        </p:nvSpPr>
        <p:spPr>
          <a:xfrm>
            <a:off x="7228881" y="3097318"/>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8;p24">
            <a:extLst>
              <a:ext uri="{FF2B5EF4-FFF2-40B4-BE49-F238E27FC236}">
                <a16:creationId xmlns:a16="http://schemas.microsoft.com/office/drawing/2014/main" id="{B9542CF2-AC01-45CD-8397-44507CF8D2B1}"/>
              </a:ext>
            </a:extLst>
          </p:cNvPr>
          <p:cNvSpPr/>
          <p:nvPr/>
        </p:nvSpPr>
        <p:spPr>
          <a:xfrm>
            <a:off x="7229568" y="3040542"/>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29;p24">
            <a:extLst>
              <a:ext uri="{FF2B5EF4-FFF2-40B4-BE49-F238E27FC236}">
                <a16:creationId xmlns:a16="http://schemas.microsoft.com/office/drawing/2014/main" id="{0185CFA3-7DE9-44E7-BE3E-F81F5E939960}"/>
              </a:ext>
            </a:extLst>
          </p:cNvPr>
          <p:cNvSpPr/>
          <p:nvPr/>
        </p:nvSpPr>
        <p:spPr>
          <a:xfrm>
            <a:off x="7317797" y="3040542"/>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30;p24">
            <a:extLst>
              <a:ext uri="{FF2B5EF4-FFF2-40B4-BE49-F238E27FC236}">
                <a16:creationId xmlns:a16="http://schemas.microsoft.com/office/drawing/2014/main" id="{723C68A3-00F4-4A07-BBE9-D5337B6AA3EF}"/>
              </a:ext>
            </a:extLst>
          </p:cNvPr>
          <p:cNvSpPr/>
          <p:nvPr/>
        </p:nvSpPr>
        <p:spPr>
          <a:xfrm>
            <a:off x="8252125" y="3010450"/>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31;p24">
            <a:extLst>
              <a:ext uri="{FF2B5EF4-FFF2-40B4-BE49-F238E27FC236}">
                <a16:creationId xmlns:a16="http://schemas.microsoft.com/office/drawing/2014/main" id="{DED3D021-D748-4BC0-98E7-187C2E1511EF}"/>
              </a:ext>
            </a:extLst>
          </p:cNvPr>
          <p:cNvSpPr/>
          <p:nvPr/>
        </p:nvSpPr>
        <p:spPr>
          <a:xfrm>
            <a:off x="8282231" y="2898961"/>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32;p24">
            <a:extLst>
              <a:ext uri="{FF2B5EF4-FFF2-40B4-BE49-F238E27FC236}">
                <a16:creationId xmlns:a16="http://schemas.microsoft.com/office/drawing/2014/main" id="{3D4F76AC-7A01-44C0-A241-E063FC968442}"/>
              </a:ext>
            </a:extLst>
          </p:cNvPr>
          <p:cNvSpPr/>
          <p:nvPr/>
        </p:nvSpPr>
        <p:spPr>
          <a:xfrm>
            <a:off x="8282231" y="2846296"/>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33;p24">
            <a:extLst>
              <a:ext uri="{FF2B5EF4-FFF2-40B4-BE49-F238E27FC236}">
                <a16:creationId xmlns:a16="http://schemas.microsoft.com/office/drawing/2014/main" id="{C875BC32-D88C-44A7-84AC-6AE90E042037}"/>
              </a:ext>
            </a:extLst>
          </p:cNvPr>
          <p:cNvSpPr/>
          <p:nvPr/>
        </p:nvSpPr>
        <p:spPr>
          <a:xfrm>
            <a:off x="7176215" y="3555591"/>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34;p24">
            <a:extLst>
              <a:ext uri="{FF2B5EF4-FFF2-40B4-BE49-F238E27FC236}">
                <a16:creationId xmlns:a16="http://schemas.microsoft.com/office/drawing/2014/main" id="{C65DB8C3-1D33-4744-917E-34CE1F4C0544}"/>
              </a:ext>
            </a:extLst>
          </p:cNvPr>
          <p:cNvSpPr/>
          <p:nvPr/>
        </p:nvSpPr>
        <p:spPr>
          <a:xfrm>
            <a:off x="7514107" y="2188978"/>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35;p24">
            <a:extLst>
              <a:ext uri="{FF2B5EF4-FFF2-40B4-BE49-F238E27FC236}">
                <a16:creationId xmlns:a16="http://schemas.microsoft.com/office/drawing/2014/main" id="{1B56DCB5-C09B-4FBF-AF26-48430493A24D}"/>
              </a:ext>
            </a:extLst>
          </p:cNvPr>
          <p:cNvSpPr/>
          <p:nvPr/>
        </p:nvSpPr>
        <p:spPr>
          <a:xfrm>
            <a:off x="7514107" y="2276534"/>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36;p24">
            <a:extLst>
              <a:ext uri="{FF2B5EF4-FFF2-40B4-BE49-F238E27FC236}">
                <a16:creationId xmlns:a16="http://schemas.microsoft.com/office/drawing/2014/main" id="{6E04543A-DAED-444B-8019-4E0CD54207C9}"/>
              </a:ext>
            </a:extLst>
          </p:cNvPr>
          <p:cNvSpPr/>
          <p:nvPr/>
        </p:nvSpPr>
        <p:spPr>
          <a:xfrm>
            <a:off x="7484688" y="2853128"/>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37;p24">
            <a:extLst>
              <a:ext uri="{FF2B5EF4-FFF2-40B4-BE49-F238E27FC236}">
                <a16:creationId xmlns:a16="http://schemas.microsoft.com/office/drawing/2014/main" id="{061D20AD-A952-4E67-949F-A520DC0FA419}"/>
              </a:ext>
            </a:extLst>
          </p:cNvPr>
          <p:cNvSpPr/>
          <p:nvPr/>
        </p:nvSpPr>
        <p:spPr>
          <a:xfrm>
            <a:off x="6999055" y="2882547"/>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38;p24">
            <a:extLst>
              <a:ext uri="{FF2B5EF4-FFF2-40B4-BE49-F238E27FC236}">
                <a16:creationId xmlns:a16="http://schemas.microsoft.com/office/drawing/2014/main" id="{5D609F6A-E1F3-4D04-98D2-A370CD30F37C}"/>
              </a:ext>
            </a:extLst>
          </p:cNvPr>
          <p:cNvSpPr/>
          <p:nvPr/>
        </p:nvSpPr>
        <p:spPr>
          <a:xfrm>
            <a:off x="6940231" y="2882547"/>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39;p24">
            <a:extLst>
              <a:ext uri="{FF2B5EF4-FFF2-40B4-BE49-F238E27FC236}">
                <a16:creationId xmlns:a16="http://schemas.microsoft.com/office/drawing/2014/main" id="{D3CBC0E2-2C22-44BD-9176-42B3829E6D7B}"/>
              </a:ext>
            </a:extLst>
          </p:cNvPr>
          <p:cNvSpPr/>
          <p:nvPr/>
        </p:nvSpPr>
        <p:spPr>
          <a:xfrm>
            <a:off x="6925178" y="2892474"/>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40;p24">
            <a:extLst>
              <a:ext uri="{FF2B5EF4-FFF2-40B4-BE49-F238E27FC236}">
                <a16:creationId xmlns:a16="http://schemas.microsoft.com/office/drawing/2014/main" id="{9DA32137-8859-48D0-9AD5-4A60D1889429}"/>
              </a:ext>
            </a:extLst>
          </p:cNvPr>
          <p:cNvSpPr/>
          <p:nvPr/>
        </p:nvSpPr>
        <p:spPr>
          <a:xfrm>
            <a:off x="6940231" y="3405803"/>
            <a:ext cx="14" cy="30103"/>
          </a:xfrm>
          <a:custGeom>
            <a:avLst/>
            <a:gdLst/>
            <a:ahLst/>
            <a:cxnLst/>
            <a:rect l="l" t="t" r="r" b="b"/>
            <a:pathLst>
              <a:path w="1" h="2146" fill="none" extrusionOk="0">
                <a:moveTo>
                  <a:pt x="1" y="0"/>
                </a:moveTo>
                <a:lnTo>
                  <a:pt x="1" y="214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41;p24">
            <a:extLst>
              <a:ext uri="{FF2B5EF4-FFF2-40B4-BE49-F238E27FC236}">
                <a16:creationId xmlns:a16="http://schemas.microsoft.com/office/drawing/2014/main" id="{DF44D03F-C60D-48D6-B990-49D9355442F3}"/>
              </a:ext>
            </a:extLst>
          </p:cNvPr>
          <p:cNvSpPr/>
          <p:nvPr/>
        </p:nvSpPr>
        <p:spPr>
          <a:xfrm>
            <a:off x="6869103" y="3385966"/>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 name="Google Shape;8733;p54">
            <a:extLst>
              <a:ext uri="{FF2B5EF4-FFF2-40B4-BE49-F238E27FC236}">
                <a16:creationId xmlns:a16="http://schemas.microsoft.com/office/drawing/2014/main" id="{14B89B21-B4CD-417F-9D1D-8B89F95177C5}"/>
              </a:ext>
            </a:extLst>
          </p:cNvPr>
          <p:cNvGrpSpPr/>
          <p:nvPr/>
        </p:nvGrpSpPr>
        <p:grpSpPr>
          <a:xfrm>
            <a:off x="6016782" y="2442062"/>
            <a:ext cx="303385" cy="301750"/>
            <a:chOff x="-4211975" y="2046625"/>
            <a:chExt cx="292250" cy="290675"/>
          </a:xfrm>
          <a:solidFill>
            <a:schemeClr val="accent4">
              <a:lumMod val="75000"/>
            </a:schemeClr>
          </a:solidFill>
        </p:grpSpPr>
        <p:sp>
          <p:nvSpPr>
            <p:cNvPr id="63" name="Google Shape;8734;p54">
              <a:extLst>
                <a:ext uri="{FF2B5EF4-FFF2-40B4-BE49-F238E27FC236}">
                  <a16:creationId xmlns:a16="http://schemas.microsoft.com/office/drawing/2014/main" id="{9C95B15E-92EA-4E09-A6A2-58B35BDDEF5A}"/>
                </a:ext>
              </a:extLst>
            </p:cNvPr>
            <p:cNvSpPr/>
            <p:nvPr/>
          </p:nvSpPr>
          <p:spPr>
            <a:xfrm>
              <a:off x="-4211975" y="2081300"/>
              <a:ext cx="256025" cy="256000"/>
            </a:xfrm>
            <a:custGeom>
              <a:avLst/>
              <a:gdLst/>
              <a:ahLst/>
              <a:cxnLst/>
              <a:rect l="l" t="t" r="r" b="b"/>
              <a:pathLst>
                <a:path w="10241" h="10240" extrusionOk="0">
                  <a:moveTo>
                    <a:pt x="4758" y="693"/>
                  </a:moveTo>
                  <a:lnTo>
                    <a:pt x="4758" y="5167"/>
                  </a:lnTo>
                  <a:cubicBezTo>
                    <a:pt x="4758" y="5356"/>
                    <a:pt x="4916" y="5513"/>
                    <a:pt x="5105" y="5513"/>
                  </a:cubicBezTo>
                  <a:lnTo>
                    <a:pt x="9578" y="5513"/>
                  </a:lnTo>
                  <a:cubicBezTo>
                    <a:pt x="9358" y="7813"/>
                    <a:pt x="7436" y="9609"/>
                    <a:pt x="5105" y="9609"/>
                  </a:cubicBezTo>
                  <a:cubicBezTo>
                    <a:pt x="2679" y="9609"/>
                    <a:pt x="663" y="7593"/>
                    <a:pt x="663" y="5167"/>
                  </a:cubicBezTo>
                  <a:cubicBezTo>
                    <a:pt x="663" y="2835"/>
                    <a:pt x="2490" y="914"/>
                    <a:pt x="4758" y="693"/>
                  </a:cubicBezTo>
                  <a:close/>
                  <a:moveTo>
                    <a:pt x="5105" y="0"/>
                  </a:moveTo>
                  <a:cubicBezTo>
                    <a:pt x="2269" y="0"/>
                    <a:pt x="1" y="2300"/>
                    <a:pt x="1" y="5104"/>
                  </a:cubicBezTo>
                  <a:cubicBezTo>
                    <a:pt x="1" y="7939"/>
                    <a:pt x="2269" y="10239"/>
                    <a:pt x="5105" y="10239"/>
                  </a:cubicBezTo>
                  <a:cubicBezTo>
                    <a:pt x="7940" y="10239"/>
                    <a:pt x="10240" y="7939"/>
                    <a:pt x="10240" y="5104"/>
                  </a:cubicBezTo>
                  <a:cubicBezTo>
                    <a:pt x="10240" y="4978"/>
                    <a:pt x="10083" y="4820"/>
                    <a:pt x="9925" y="4820"/>
                  </a:cubicBezTo>
                  <a:lnTo>
                    <a:pt x="5483" y="4820"/>
                  </a:lnTo>
                  <a:lnTo>
                    <a:pt x="5483" y="347"/>
                  </a:lnTo>
                  <a:cubicBezTo>
                    <a:pt x="5483" y="158"/>
                    <a:pt x="5325" y="0"/>
                    <a:pt x="5105" y="0"/>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735;p54">
              <a:extLst>
                <a:ext uri="{FF2B5EF4-FFF2-40B4-BE49-F238E27FC236}">
                  <a16:creationId xmlns:a16="http://schemas.microsoft.com/office/drawing/2014/main" id="{795C01F1-BF5E-4116-B84C-4B2624D923AC}"/>
                </a:ext>
              </a:extLst>
            </p:cNvPr>
            <p:cNvSpPr/>
            <p:nvPr/>
          </p:nvSpPr>
          <p:spPr>
            <a:xfrm>
              <a:off x="-4057600" y="2046625"/>
              <a:ext cx="137875" cy="137875"/>
            </a:xfrm>
            <a:custGeom>
              <a:avLst/>
              <a:gdLst/>
              <a:ahLst/>
              <a:cxnLst/>
              <a:rect l="l" t="t" r="r" b="b"/>
              <a:pathLst>
                <a:path w="5515" h="5515" extrusionOk="0">
                  <a:moveTo>
                    <a:pt x="663" y="694"/>
                  </a:moveTo>
                  <a:cubicBezTo>
                    <a:pt x="2836" y="851"/>
                    <a:pt x="4601" y="2616"/>
                    <a:pt x="4758" y="4790"/>
                  </a:cubicBezTo>
                  <a:lnTo>
                    <a:pt x="663" y="4790"/>
                  </a:lnTo>
                  <a:lnTo>
                    <a:pt x="663" y="694"/>
                  </a:lnTo>
                  <a:close/>
                  <a:moveTo>
                    <a:pt x="348" y="1"/>
                  </a:moveTo>
                  <a:cubicBezTo>
                    <a:pt x="158" y="1"/>
                    <a:pt x="1" y="158"/>
                    <a:pt x="1" y="379"/>
                  </a:cubicBezTo>
                  <a:lnTo>
                    <a:pt x="1" y="5168"/>
                  </a:lnTo>
                  <a:cubicBezTo>
                    <a:pt x="1" y="5357"/>
                    <a:pt x="158" y="5514"/>
                    <a:pt x="348" y="5514"/>
                  </a:cubicBezTo>
                  <a:lnTo>
                    <a:pt x="5168" y="5514"/>
                  </a:lnTo>
                  <a:cubicBezTo>
                    <a:pt x="5357" y="5514"/>
                    <a:pt x="5514" y="5357"/>
                    <a:pt x="5514" y="5168"/>
                  </a:cubicBezTo>
                  <a:cubicBezTo>
                    <a:pt x="5483" y="3750"/>
                    <a:pt x="4979" y="2490"/>
                    <a:pt x="3971" y="1513"/>
                  </a:cubicBezTo>
                  <a:cubicBezTo>
                    <a:pt x="2994" y="536"/>
                    <a:pt x="1734" y="1"/>
                    <a:pt x="348"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437;p26">
            <a:extLst>
              <a:ext uri="{FF2B5EF4-FFF2-40B4-BE49-F238E27FC236}">
                <a16:creationId xmlns:a16="http://schemas.microsoft.com/office/drawing/2014/main" id="{CEA8E3B5-8AF2-4317-9E97-3F4836225C18}"/>
              </a:ext>
            </a:extLst>
          </p:cNvPr>
          <p:cNvSpPr/>
          <p:nvPr/>
        </p:nvSpPr>
        <p:spPr>
          <a:xfrm>
            <a:off x="5818471" y="4495206"/>
            <a:ext cx="314442" cy="310665"/>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37;p26">
            <a:extLst>
              <a:ext uri="{FF2B5EF4-FFF2-40B4-BE49-F238E27FC236}">
                <a16:creationId xmlns:a16="http://schemas.microsoft.com/office/drawing/2014/main" id="{D2248190-8C13-4572-85E8-13380164DD56}"/>
              </a:ext>
            </a:extLst>
          </p:cNvPr>
          <p:cNvSpPr/>
          <p:nvPr/>
        </p:nvSpPr>
        <p:spPr>
          <a:xfrm>
            <a:off x="5699071" y="4303486"/>
            <a:ext cx="244105" cy="223967"/>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chemeClr val="accent3">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1054;p35">
            <a:extLst>
              <a:ext uri="{FF2B5EF4-FFF2-40B4-BE49-F238E27FC236}">
                <a16:creationId xmlns:a16="http://schemas.microsoft.com/office/drawing/2014/main" id="{A29E444D-07F5-4731-B002-68BD5BEB96BC}"/>
              </a:ext>
            </a:extLst>
          </p:cNvPr>
          <p:cNvGrpSpPr/>
          <p:nvPr/>
        </p:nvGrpSpPr>
        <p:grpSpPr>
          <a:xfrm>
            <a:off x="7420237" y="1884645"/>
            <a:ext cx="160902" cy="226360"/>
            <a:chOff x="2790850" y="955650"/>
            <a:chExt cx="1984000" cy="2791125"/>
          </a:xfrm>
          <a:solidFill>
            <a:schemeClr val="accent2">
              <a:lumMod val="75000"/>
            </a:schemeClr>
          </a:solidFill>
        </p:grpSpPr>
        <p:sp>
          <p:nvSpPr>
            <p:cNvPr id="69" name="Google Shape;1055;p35">
              <a:extLst>
                <a:ext uri="{FF2B5EF4-FFF2-40B4-BE49-F238E27FC236}">
                  <a16:creationId xmlns:a16="http://schemas.microsoft.com/office/drawing/2014/main" id="{55074EF7-05FF-4D83-865F-657937BC7DF2}"/>
                </a:ext>
              </a:extLst>
            </p:cNvPr>
            <p:cNvSpPr/>
            <p:nvPr/>
          </p:nvSpPr>
          <p:spPr>
            <a:xfrm>
              <a:off x="3259325" y="955650"/>
              <a:ext cx="1048750" cy="1364350"/>
            </a:xfrm>
            <a:custGeom>
              <a:avLst/>
              <a:gdLst/>
              <a:ahLst/>
              <a:cxnLst/>
              <a:rect l="l" t="t" r="r" b="b"/>
              <a:pathLst>
                <a:path w="41950" h="54574" extrusionOk="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056;p35">
              <a:extLst>
                <a:ext uri="{FF2B5EF4-FFF2-40B4-BE49-F238E27FC236}">
                  <a16:creationId xmlns:a16="http://schemas.microsoft.com/office/drawing/2014/main" id="{0EC12093-FD5D-4048-A2D7-194611913178}"/>
                </a:ext>
              </a:extLst>
            </p:cNvPr>
            <p:cNvSpPr/>
            <p:nvPr/>
          </p:nvSpPr>
          <p:spPr>
            <a:xfrm>
              <a:off x="2790850" y="2370925"/>
              <a:ext cx="1984000" cy="1375850"/>
            </a:xfrm>
            <a:custGeom>
              <a:avLst/>
              <a:gdLst/>
              <a:ahLst/>
              <a:cxnLst/>
              <a:rect l="l" t="t" r="r" b="b"/>
              <a:pathLst>
                <a:path w="79360" h="55034" extrusionOk="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406;p26">
            <a:extLst>
              <a:ext uri="{FF2B5EF4-FFF2-40B4-BE49-F238E27FC236}">
                <a16:creationId xmlns:a16="http://schemas.microsoft.com/office/drawing/2014/main" id="{9CC21742-205E-424D-B86B-D2DCF7BFF633}"/>
              </a:ext>
            </a:extLst>
          </p:cNvPr>
          <p:cNvSpPr/>
          <p:nvPr/>
        </p:nvSpPr>
        <p:spPr>
          <a:xfrm>
            <a:off x="8209485" y="2579698"/>
            <a:ext cx="197329" cy="196282"/>
          </a:xfrm>
          <a:custGeom>
            <a:avLst/>
            <a:gdLst/>
            <a:ahLst/>
            <a:cxnLst/>
            <a:rect l="l" t="t" r="r" b="b"/>
            <a:pathLst>
              <a:path w="86076" h="85619" extrusionOk="0">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accent3">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72" name="Google Shape;169;p20">
            <a:extLst>
              <a:ext uri="{FF2B5EF4-FFF2-40B4-BE49-F238E27FC236}">
                <a16:creationId xmlns:a16="http://schemas.microsoft.com/office/drawing/2014/main" id="{DB2AEC8C-92ED-4057-BECB-33DC9404248E}"/>
              </a:ext>
            </a:extLst>
          </p:cNvPr>
          <p:cNvSpPr/>
          <p:nvPr/>
        </p:nvSpPr>
        <p:spPr>
          <a:xfrm>
            <a:off x="8099198" y="4612080"/>
            <a:ext cx="229081" cy="343588"/>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72;p20">
            <a:extLst>
              <a:ext uri="{FF2B5EF4-FFF2-40B4-BE49-F238E27FC236}">
                <a16:creationId xmlns:a16="http://schemas.microsoft.com/office/drawing/2014/main" id="{F5F7E4E5-4CE6-497A-BC7E-F9E1637312FB}"/>
              </a:ext>
            </a:extLst>
          </p:cNvPr>
          <p:cNvSpPr/>
          <p:nvPr/>
        </p:nvSpPr>
        <p:spPr>
          <a:xfrm>
            <a:off x="8131891" y="4679136"/>
            <a:ext cx="155188" cy="45719"/>
          </a:xfrm>
          <a:custGeom>
            <a:avLst/>
            <a:gdLst/>
            <a:ahLst/>
            <a:cxnLst/>
            <a:rect l="l" t="t" r="r" b="b"/>
            <a:pathLst>
              <a:path w="8853" h="1594" extrusionOk="0">
                <a:moveTo>
                  <a:pt x="1" y="1"/>
                </a:moveTo>
                <a:lnTo>
                  <a:pt x="1" y="1593"/>
                </a:lnTo>
                <a:lnTo>
                  <a:pt x="8853" y="1593"/>
                </a:lnTo>
                <a:lnTo>
                  <a:pt x="8853" y="1"/>
                </a:lnTo>
                <a:close/>
              </a:path>
            </a:pathLst>
          </a:custGeom>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72;p20">
            <a:extLst>
              <a:ext uri="{FF2B5EF4-FFF2-40B4-BE49-F238E27FC236}">
                <a16:creationId xmlns:a16="http://schemas.microsoft.com/office/drawing/2014/main" id="{9696DA6D-1628-4067-A8D6-C860A5F72094}"/>
              </a:ext>
            </a:extLst>
          </p:cNvPr>
          <p:cNvSpPr/>
          <p:nvPr/>
        </p:nvSpPr>
        <p:spPr>
          <a:xfrm>
            <a:off x="8127043" y="4734621"/>
            <a:ext cx="155188" cy="45719"/>
          </a:xfrm>
          <a:custGeom>
            <a:avLst/>
            <a:gdLst/>
            <a:ahLst/>
            <a:cxnLst/>
            <a:rect l="l" t="t" r="r" b="b"/>
            <a:pathLst>
              <a:path w="8853" h="1594" extrusionOk="0">
                <a:moveTo>
                  <a:pt x="1" y="1"/>
                </a:moveTo>
                <a:lnTo>
                  <a:pt x="1" y="1593"/>
                </a:lnTo>
                <a:lnTo>
                  <a:pt x="8853" y="1593"/>
                </a:lnTo>
                <a:lnTo>
                  <a:pt x="8853" y="1"/>
                </a:lnTo>
                <a:close/>
              </a:path>
            </a:pathLst>
          </a:custGeom>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72;p20">
            <a:extLst>
              <a:ext uri="{FF2B5EF4-FFF2-40B4-BE49-F238E27FC236}">
                <a16:creationId xmlns:a16="http://schemas.microsoft.com/office/drawing/2014/main" id="{F68CF887-C7A1-4A5E-8106-AF6D61A31747}"/>
              </a:ext>
            </a:extLst>
          </p:cNvPr>
          <p:cNvSpPr/>
          <p:nvPr/>
        </p:nvSpPr>
        <p:spPr>
          <a:xfrm>
            <a:off x="8140860" y="4789034"/>
            <a:ext cx="81767" cy="45719"/>
          </a:xfrm>
          <a:custGeom>
            <a:avLst/>
            <a:gdLst/>
            <a:ahLst/>
            <a:cxnLst/>
            <a:rect l="l" t="t" r="r" b="b"/>
            <a:pathLst>
              <a:path w="8853" h="1594" extrusionOk="0">
                <a:moveTo>
                  <a:pt x="1" y="1"/>
                </a:moveTo>
                <a:lnTo>
                  <a:pt x="1" y="1593"/>
                </a:lnTo>
                <a:lnTo>
                  <a:pt x="8853" y="1593"/>
                </a:lnTo>
                <a:lnTo>
                  <a:pt x="8853" y="1"/>
                </a:lnTo>
                <a:close/>
              </a:path>
            </a:pathLst>
          </a:custGeom>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2"/>
                                        </p:tgtEl>
                                        <p:attrNameLst>
                                          <p:attrName>style.visibility</p:attrName>
                                        </p:attrNameLst>
                                      </p:cBhvr>
                                      <p:to>
                                        <p:strVal val="visible"/>
                                      </p:to>
                                    </p:set>
                                    <p:animEffect transition="in" filter="fade">
                                      <p:cBhvr>
                                        <p:cTn id="7" dur="1000"/>
                                        <p:tgtEl>
                                          <p:spTgt spid="292"/>
                                        </p:tgtEl>
                                      </p:cBhvr>
                                    </p:animEffect>
                                    <p:anim calcmode="lin" valueType="num">
                                      <p:cBhvr>
                                        <p:cTn id="8" dur="1000" fill="hold"/>
                                        <p:tgtEl>
                                          <p:spTgt spid="292"/>
                                        </p:tgtEl>
                                        <p:attrNameLst>
                                          <p:attrName>ppt_x</p:attrName>
                                        </p:attrNameLst>
                                      </p:cBhvr>
                                      <p:tavLst>
                                        <p:tav tm="0">
                                          <p:val>
                                            <p:strVal val="#ppt_x"/>
                                          </p:val>
                                        </p:tav>
                                        <p:tav tm="100000">
                                          <p:val>
                                            <p:strVal val="#ppt_x"/>
                                          </p:val>
                                        </p:tav>
                                      </p:tavLst>
                                    </p:anim>
                                    <p:anim calcmode="lin" valueType="num">
                                      <p:cBhvr>
                                        <p:cTn id="9" dur="1000" fill="hold"/>
                                        <p:tgtEl>
                                          <p:spTgt spid="29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000"/>
                                        <p:tgtEl>
                                          <p:spTgt spid="10"/>
                                        </p:tgtEl>
                                      </p:cBhvr>
                                    </p:animEffect>
                                    <p:anim calcmode="lin" valueType="num">
                                      <p:cBhvr>
                                        <p:cTn id="40" dur="1000" fill="hold"/>
                                        <p:tgtEl>
                                          <p:spTgt spid="10"/>
                                        </p:tgtEl>
                                        <p:attrNameLst>
                                          <p:attrName>ppt_x</p:attrName>
                                        </p:attrNameLst>
                                      </p:cBhvr>
                                      <p:tavLst>
                                        <p:tav tm="0">
                                          <p:val>
                                            <p:strVal val="#ppt_x"/>
                                          </p:val>
                                        </p:tav>
                                        <p:tav tm="100000">
                                          <p:val>
                                            <p:strVal val="#ppt_x"/>
                                          </p:val>
                                        </p:tav>
                                      </p:tavLst>
                                    </p:anim>
                                    <p:anim calcmode="lin" valueType="num">
                                      <p:cBhvr>
                                        <p:cTn id="41" dur="1000" fill="hold"/>
                                        <p:tgtEl>
                                          <p:spTgt spid="1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1000"/>
                                        <p:tgtEl>
                                          <p:spTgt spid="11"/>
                                        </p:tgtEl>
                                      </p:cBhvr>
                                    </p:animEffect>
                                    <p:anim calcmode="lin" valueType="num">
                                      <p:cBhvr>
                                        <p:cTn id="45" dur="1000" fill="hold"/>
                                        <p:tgtEl>
                                          <p:spTgt spid="11"/>
                                        </p:tgtEl>
                                        <p:attrNameLst>
                                          <p:attrName>ppt_x</p:attrName>
                                        </p:attrNameLst>
                                      </p:cBhvr>
                                      <p:tavLst>
                                        <p:tav tm="0">
                                          <p:val>
                                            <p:strVal val="#ppt_x"/>
                                          </p:val>
                                        </p:tav>
                                        <p:tav tm="100000">
                                          <p:val>
                                            <p:strVal val="#ppt_x"/>
                                          </p:val>
                                        </p:tav>
                                      </p:tavLst>
                                    </p:anim>
                                    <p:anim calcmode="lin" valueType="num">
                                      <p:cBhvr>
                                        <p:cTn id="46" dur="1000" fill="hold"/>
                                        <p:tgtEl>
                                          <p:spTgt spid="1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1000"/>
                                        <p:tgtEl>
                                          <p:spTgt spid="12"/>
                                        </p:tgtEl>
                                      </p:cBhvr>
                                    </p:animEffect>
                                    <p:anim calcmode="lin" valueType="num">
                                      <p:cBhvr>
                                        <p:cTn id="50" dur="1000" fill="hold"/>
                                        <p:tgtEl>
                                          <p:spTgt spid="12"/>
                                        </p:tgtEl>
                                        <p:attrNameLst>
                                          <p:attrName>ppt_x</p:attrName>
                                        </p:attrNameLst>
                                      </p:cBhvr>
                                      <p:tavLst>
                                        <p:tav tm="0">
                                          <p:val>
                                            <p:strVal val="#ppt_x"/>
                                          </p:val>
                                        </p:tav>
                                        <p:tav tm="100000">
                                          <p:val>
                                            <p:strVal val="#ppt_x"/>
                                          </p:val>
                                        </p:tav>
                                      </p:tavLst>
                                    </p:anim>
                                    <p:anim calcmode="lin" valueType="num">
                                      <p:cBhvr>
                                        <p:cTn id="51" dur="1000" fill="hold"/>
                                        <p:tgtEl>
                                          <p:spTgt spid="1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1000"/>
                                        <p:tgtEl>
                                          <p:spTgt spid="13"/>
                                        </p:tgtEl>
                                      </p:cBhvr>
                                    </p:animEffect>
                                    <p:anim calcmode="lin" valueType="num">
                                      <p:cBhvr>
                                        <p:cTn id="55" dur="1000" fill="hold"/>
                                        <p:tgtEl>
                                          <p:spTgt spid="13"/>
                                        </p:tgtEl>
                                        <p:attrNameLst>
                                          <p:attrName>ppt_x</p:attrName>
                                        </p:attrNameLst>
                                      </p:cBhvr>
                                      <p:tavLst>
                                        <p:tav tm="0">
                                          <p:val>
                                            <p:strVal val="#ppt_x"/>
                                          </p:val>
                                        </p:tav>
                                        <p:tav tm="100000">
                                          <p:val>
                                            <p:strVal val="#ppt_x"/>
                                          </p:val>
                                        </p:tav>
                                      </p:tavLst>
                                    </p:anim>
                                    <p:anim calcmode="lin" valueType="num">
                                      <p:cBhvr>
                                        <p:cTn id="56" dur="1000" fill="hold"/>
                                        <p:tgtEl>
                                          <p:spTgt spid="1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1000"/>
                                        <p:tgtEl>
                                          <p:spTgt spid="14"/>
                                        </p:tgtEl>
                                      </p:cBhvr>
                                    </p:animEffect>
                                    <p:anim calcmode="lin" valueType="num">
                                      <p:cBhvr>
                                        <p:cTn id="60" dur="1000" fill="hold"/>
                                        <p:tgtEl>
                                          <p:spTgt spid="14"/>
                                        </p:tgtEl>
                                        <p:attrNameLst>
                                          <p:attrName>ppt_x</p:attrName>
                                        </p:attrNameLst>
                                      </p:cBhvr>
                                      <p:tavLst>
                                        <p:tav tm="0">
                                          <p:val>
                                            <p:strVal val="#ppt_x"/>
                                          </p:val>
                                        </p:tav>
                                        <p:tav tm="100000">
                                          <p:val>
                                            <p:strVal val="#ppt_x"/>
                                          </p:val>
                                        </p:tav>
                                      </p:tavLst>
                                    </p:anim>
                                    <p:anim calcmode="lin" valueType="num">
                                      <p:cBhvr>
                                        <p:cTn id="61" dur="1000" fill="hold"/>
                                        <p:tgtEl>
                                          <p:spTgt spid="14"/>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1000"/>
                                        <p:tgtEl>
                                          <p:spTgt spid="15"/>
                                        </p:tgtEl>
                                      </p:cBhvr>
                                    </p:animEffect>
                                    <p:anim calcmode="lin" valueType="num">
                                      <p:cBhvr>
                                        <p:cTn id="65" dur="1000" fill="hold"/>
                                        <p:tgtEl>
                                          <p:spTgt spid="15"/>
                                        </p:tgtEl>
                                        <p:attrNameLst>
                                          <p:attrName>ppt_x</p:attrName>
                                        </p:attrNameLst>
                                      </p:cBhvr>
                                      <p:tavLst>
                                        <p:tav tm="0">
                                          <p:val>
                                            <p:strVal val="#ppt_x"/>
                                          </p:val>
                                        </p:tav>
                                        <p:tav tm="100000">
                                          <p:val>
                                            <p:strVal val="#ppt_x"/>
                                          </p:val>
                                        </p:tav>
                                      </p:tavLst>
                                    </p:anim>
                                    <p:anim calcmode="lin" valueType="num">
                                      <p:cBhvr>
                                        <p:cTn id="66" dur="1000" fill="hold"/>
                                        <p:tgtEl>
                                          <p:spTgt spid="15"/>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fade">
                                      <p:cBhvr>
                                        <p:cTn id="69" dur="1000"/>
                                        <p:tgtEl>
                                          <p:spTgt spid="16"/>
                                        </p:tgtEl>
                                      </p:cBhvr>
                                    </p:animEffect>
                                    <p:anim calcmode="lin" valueType="num">
                                      <p:cBhvr>
                                        <p:cTn id="70" dur="1000" fill="hold"/>
                                        <p:tgtEl>
                                          <p:spTgt spid="16"/>
                                        </p:tgtEl>
                                        <p:attrNameLst>
                                          <p:attrName>ppt_x</p:attrName>
                                        </p:attrNameLst>
                                      </p:cBhvr>
                                      <p:tavLst>
                                        <p:tav tm="0">
                                          <p:val>
                                            <p:strVal val="#ppt_x"/>
                                          </p:val>
                                        </p:tav>
                                        <p:tav tm="100000">
                                          <p:val>
                                            <p:strVal val="#ppt_x"/>
                                          </p:val>
                                        </p:tav>
                                      </p:tavLst>
                                    </p:anim>
                                    <p:anim calcmode="lin" valueType="num">
                                      <p:cBhvr>
                                        <p:cTn id="71" dur="1000" fill="hold"/>
                                        <p:tgtEl>
                                          <p:spTgt spid="16"/>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fade">
                                      <p:cBhvr>
                                        <p:cTn id="74" dur="1000"/>
                                        <p:tgtEl>
                                          <p:spTgt spid="17"/>
                                        </p:tgtEl>
                                      </p:cBhvr>
                                    </p:animEffect>
                                    <p:anim calcmode="lin" valueType="num">
                                      <p:cBhvr>
                                        <p:cTn id="75" dur="1000" fill="hold"/>
                                        <p:tgtEl>
                                          <p:spTgt spid="17"/>
                                        </p:tgtEl>
                                        <p:attrNameLst>
                                          <p:attrName>ppt_x</p:attrName>
                                        </p:attrNameLst>
                                      </p:cBhvr>
                                      <p:tavLst>
                                        <p:tav tm="0">
                                          <p:val>
                                            <p:strVal val="#ppt_x"/>
                                          </p:val>
                                        </p:tav>
                                        <p:tav tm="100000">
                                          <p:val>
                                            <p:strVal val="#ppt_x"/>
                                          </p:val>
                                        </p:tav>
                                      </p:tavLst>
                                    </p:anim>
                                    <p:anim calcmode="lin" valueType="num">
                                      <p:cBhvr>
                                        <p:cTn id="76" dur="1000" fill="hold"/>
                                        <p:tgtEl>
                                          <p:spTgt spid="17"/>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fade">
                                      <p:cBhvr>
                                        <p:cTn id="79" dur="1000"/>
                                        <p:tgtEl>
                                          <p:spTgt spid="18"/>
                                        </p:tgtEl>
                                      </p:cBhvr>
                                    </p:animEffect>
                                    <p:anim calcmode="lin" valueType="num">
                                      <p:cBhvr>
                                        <p:cTn id="80" dur="1000" fill="hold"/>
                                        <p:tgtEl>
                                          <p:spTgt spid="18"/>
                                        </p:tgtEl>
                                        <p:attrNameLst>
                                          <p:attrName>ppt_x</p:attrName>
                                        </p:attrNameLst>
                                      </p:cBhvr>
                                      <p:tavLst>
                                        <p:tav tm="0">
                                          <p:val>
                                            <p:strVal val="#ppt_x"/>
                                          </p:val>
                                        </p:tav>
                                        <p:tav tm="100000">
                                          <p:val>
                                            <p:strVal val="#ppt_x"/>
                                          </p:val>
                                        </p:tav>
                                      </p:tavLst>
                                    </p:anim>
                                    <p:anim calcmode="lin" valueType="num">
                                      <p:cBhvr>
                                        <p:cTn id="81" dur="1000" fill="hold"/>
                                        <p:tgtEl>
                                          <p:spTgt spid="18"/>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1000"/>
                                        <p:tgtEl>
                                          <p:spTgt spid="19"/>
                                        </p:tgtEl>
                                      </p:cBhvr>
                                    </p:animEffect>
                                    <p:anim calcmode="lin" valueType="num">
                                      <p:cBhvr>
                                        <p:cTn id="85" dur="1000" fill="hold"/>
                                        <p:tgtEl>
                                          <p:spTgt spid="19"/>
                                        </p:tgtEl>
                                        <p:attrNameLst>
                                          <p:attrName>ppt_x</p:attrName>
                                        </p:attrNameLst>
                                      </p:cBhvr>
                                      <p:tavLst>
                                        <p:tav tm="0">
                                          <p:val>
                                            <p:strVal val="#ppt_x"/>
                                          </p:val>
                                        </p:tav>
                                        <p:tav tm="100000">
                                          <p:val>
                                            <p:strVal val="#ppt_x"/>
                                          </p:val>
                                        </p:tav>
                                      </p:tavLst>
                                    </p:anim>
                                    <p:anim calcmode="lin" valueType="num">
                                      <p:cBhvr>
                                        <p:cTn id="86" dur="1000" fill="hold"/>
                                        <p:tgtEl>
                                          <p:spTgt spid="19"/>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20"/>
                                        </p:tgtEl>
                                        <p:attrNameLst>
                                          <p:attrName>style.visibility</p:attrName>
                                        </p:attrNameLst>
                                      </p:cBhvr>
                                      <p:to>
                                        <p:strVal val="visible"/>
                                      </p:to>
                                    </p:set>
                                    <p:animEffect transition="in" filter="fade">
                                      <p:cBhvr>
                                        <p:cTn id="89" dur="1000"/>
                                        <p:tgtEl>
                                          <p:spTgt spid="20"/>
                                        </p:tgtEl>
                                      </p:cBhvr>
                                    </p:animEffect>
                                    <p:anim calcmode="lin" valueType="num">
                                      <p:cBhvr>
                                        <p:cTn id="90" dur="1000" fill="hold"/>
                                        <p:tgtEl>
                                          <p:spTgt spid="20"/>
                                        </p:tgtEl>
                                        <p:attrNameLst>
                                          <p:attrName>ppt_x</p:attrName>
                                        </p:attrNameLst>
                                      </p:cBhvr>
                                      <p:tavLst>
                                        <p:tav tm="0">
                                          <p:val>
                                            <p:strVal val="#ppt_x"/>
                                          </p:val>
                                        </p:tav>
                                        <p:tav tm="100000">
                                          <p:val>
                                            <p:strVal val="#ppt_x"/>
                                          </p:val>
                                        </p:tav>
                                      </p:tavLst>
                                    </p:anim>
                                    <p:anim calcmode="lin" valueType="num">
                                      <p:cBhvr>
                                        <p:cTn id="91" dur="1000" fill="hold"/>
                                        <p:tgtEl>
                                          <p:spTgt spid="20"/>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21"/>
                                        </p:tgtEl>
                                        <p:attrNameLst>
                                          <p:attrName>style.visibility</p:attrName>
                                        </p:attrNameLst>
                                      </p:cBhvr>
                                      <p:to>
                                        <p:strVal val="visible"/>
                                      </p:to>
                                    </p:set>
                                    <p:animEffect transition="in" filter="fade">
                                      <p:cBhvr>
                                        <p:cTn id="94" dur="1000"/>
                                        <p:tgtEl>
                                          <p:spTgt spid="21"/>
                                        </p:tgtEl>
                                      </p:cBhvr>
                                    </p:animEffect>
                                    <p:anim calcmode="lin" valueType="num">
                                      <p:cBhvr>
                                        <p:cTn id="95" dur="1000" fill="hold"/>
                                        <p:tgtEl>
                                          <p:spTgt spid="21"/>
                                        </p:tgtEl>
                                        <p:attrNameLst>
                                          <p:attrName>ppt_x</p:attrName>
                                        </p:attrNameLst>
                                      </p:cBhvr>
                                      <p:tavLst>
                                        <p:tav tm="0">
                                          <p:val>
                                            <p:strVal val="#ppt_x"/>
                                          </p:val>
                                        </p:tav>
                                        <p:tav tm="100000">
                                          <p:val>
                                            <p:strVal val="#ppt_x"/>
                                          </p:val>
                                        </p:tav>
                                      </p:tavLst>
                                    </p:anim>
                                    <p:anim calcmode="lin" valueType="num">
                                      <p:cBhvr>
                                        <p:cTn id="96" dur="1000" fill="hold"/>
                                        <p:tgtEl>
                                          <p:spTgt spid="21"/>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22"/>
                                        </p:tgtEl>
                                        <p:attrNameLst>
                                          <p:attrName>style.visibility</p:attrName>
                                        </p:attrNameLst>
                                      </p:cBhvr>
                                      <p:to>
                                        <p:strVal val="visible"/>
                                      </p:to>
                                    </p:set>
                                    <p:animEffect transition="in" filter="fade">
                                      <p:cBhvr>
                                        <p:cTn id="99" dur="1000"/>
                                        <p:tgtEl>
                                          <p:spTgt spid="22"/>
                                        </p:tgtEl>
                                      </p:cBhvr>
                                    </p:animEffect>
                                    <p:anim calcmode="lin" valueType="num">
                                      <p:cBhvr>
                                        <p:cTn id="100" dur="1000" fill="hold"/>
                                        <p:tgtEl>
                                          <p:spTgt spid="22"/>
                                        </p:tgtEl>
                                        <p:attrNameLst>
                                          <p:attrName>ppt_x</p:attrName>
                                        </p:attrNameLst>
                                      </p:cBhvr>
                                      <p:tavLst>
                                        <p:tav tm="0">
                                          <p:val>
                                            <p:strVal val="#ppt_x"/>
                                          </p:val>
                                        </p:tav>
                                        <p:tav tm="100000">
                                          <p:val>
                                            <p:strVal val="#ppt_x"/>
                                          </p:val>
                                        </p:tav>
                                      </p:tavLst>
                                    </p:anim>
                                    <p:anim calcmode="lin" valueType="num">
                                      <p:cBhvr>
                                        <p:cTn id="101" dur="1000" fill="hold"/>
                                        <p:tgtEl>
                                          <p:spTgt spid="22"/>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23"/>
                                        </p:tgtEl>
                                        <p:attrNameLst>
                                          <p:attrName>style.visibility</p:attrName>
                                        </p:attrNameLst>
                                      </p:cBhvr>
                                      <p:to>
                                        <p:strVal val="visible"/>
                                      </p:to>
                                    </p:set>
                                    <p:animEffect transition="in" filter="fade">
                                      <p:cBhvr>
                                        <p:cTn id="104" dur="1000"/>
                                        <p:tgtEl>
                                          <p:spTgt spid="23"/>
                                        </p:tgtEl>
                                      </p:cBhvr>
                                    </p:animEffect>
                                    <p:anim calcmode="lin" valueType="num">
                                      <p:cBhvr>
                                        <p:cTn id="105" dur="1000" fill="hold"/>
                                        <p:tgtEl>
                                          <p:spTgt spid="23"/>
                                        </p:tgtEl>
                                        <p:attrNameLst>
                                          <p:attrName>ppt_x</p:attrName>
                                        </p:attrNameLst>
                                      </p:cBhvr>
                                      <p:tavLst>
                                        <p:tav tm="0">
                                          <p:val>
                                            <p:strVal val="#ppt_x"/>
                                          </p:val>
                                        </p:tav>
                                        <p:tav tm="100000">
                                          <p:val>
                                            <p:strVal val="#ppt_x"/>
                                          </p:val>
                                        </p:tav>
                                      </p:tavLst>
                                    </p:anim>
                                    <p:anim calcmode="lin" valueType="num">
                                      <p:cBhvr>
                                        <p:cTn id="106" dur="1000" fill="hold"/>
                                        <p:tgtEl>
                                          <p:spTgt spid="23"/>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24"/>
                                        </p:tgtEl>
                                        <p:attrNameLst>
                                          <p:attrName>style.visibility</p:attrName>
                                        </p:attrNameLst>
                                      </p:cBhvr>
                                      <p:to>
                                        <p:strVal val="visible"/>
                                      </p:to>
                                    </p:set>
                                    <p:animEffect transition="in" filter="fade">
                                      <p:cBhvr>
                                        <p:cTn id="109" dur="1000"/>
                                        <p:tgtEl>
                                          <p:spTgt spid="24"/>
                                        </p:tgtEl>
                                      </p:cBhvr>
                                    </p:animEffect>
                                    <p:anim calcmode="lin" valueType="num">
                                      <p:cBhvr>
                                        <p:cTn id="110" dur="1000" fill="hold"/>
                                        <p:tgtEl>
                                          <p:spTgt spid="24"/>
                                        </p:tgtEl>
                                        <p:attrNameLst>
                                          <p:attrName>ppt_x</p:attrName>
                                        </p:attrNameLst>
                                      </p:cBhvr>
                                      <p:tavLst>
                                        <p:tav tm="0">
                                          <p:val>
                                            <p:strVal val="#ppt_x"/>
                                          </p:val>
                                        </p:tav>
                                        <p:tav tm="100000">
                                          <p:val>
                                            <p:strVal val="#ppt_x"/>
                                          </p:val>
                                        </p:tav>
                                      </p:tavLst>
                                    </p:anim>
                                    <p:anim calcmode="lin" valueType="num">
                                      <p:cBhvr>
                                        <p:cTn id="111" dur="1000" fill="hold"/>
                                        <p:tgtEl>
                                          <p:spTgt spid="24"/>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25"/>
                                        </p:tgtEl>
                                        <p:attrNameLst>
                                          <p:attrName>style.visibility</p:attrName>
                                        </p:attrNameLst>
                                      </p:cBhvr>
                                      <p:to>
                                        <p:strVal val="visible"/>
                                      </p:to>
                                    </p:set>
                                    <p:animEffect transition="in" filter="fade">
                                      <p:cBhvr>
                                        <p:cTn id="114" dur="1000"/>
                                        <p:tgtEl>
                                          <p:spTgt spid="25"/>
                                        </p:tgtEl>
                                      </p:cBhvr>
                                    </p:animEffect>
                                    <p:anim calcmode="lin" valueType="num">
                                      <p:cBhvr>
                                        <p:cTn id="115" dur="1000" fill="hold"/>
                                        <p:tgtEl>
                                          <p:spTgt spid="25"/>
                                        </p:tgtEl>
                                        <p:attrNameLst>
                                          <p:attrName>ppt_x</p:attrName>
                                        </p:attrNameLst>
                                      </p:cBhvr>
                                      <p:tavLst>
                                        <p:tav tm="0">
                                          <p:val>
                                            <p:strVal val="#ppt_x"/>
                                          </p:val>
                                        </p:tav>
                                        <p:tav tm="100000">
                                          <p:val>
                                            <p:strVal val="#ppt_x"/>
                                          </p:val>
                                        </p:tav>
                                      </p:tavLst>
                                    </p:anim>
                                    <p:anim calcmode="lin" valueType="num">
                                      <p:cBhvr>
                                        <p:cTn id="116" dur="1000" fill="hold"/>
                                        <p:tgtEl>
                                          <p:spTgt spid="25"/>
                                        </p:tgtEl>
                                        <p:attrNameLst>
                                          <p:attrName>ppt_y</p:attrName>
                                        </p:attrNameLst>
                                      </p:cBhvr>
                                      <p:tavLst>
                                        <p:tav tm="0">
                                          <p:val>
                                            <p:strVal val="#ppt_y+.1"/>
                                          </p:val>
                                        </p:tav>
                                        <p:tav tm="100000">
                                          <p:val>
                                            <p:strVal val="#ppt_y"/>
                                          </p:val>
                                        </p:tav>
                                      </p:tavLst>
                                    </p:anim>
                                  </p:childTnLst>
                                </p:cTn>
                              </p:par>
                              <p:par>
                                <p:cTn id="117" presetID="42" presetClass="entr" presetSubtype="0" fill="hold" grpId="0" nodeType="withEffect">
                                  <p:stCondLst>
                                    <p:cond delay="0"/>
                                  </p:stCondLst>
                                  <p:childTnLst>
                                    <p:set>
                                      <p:cBhvr>
                                        <p:cTn id="118" dur="1" fill="hold">
                                          <p:stCondLst>
                                            <p:cond delay="0"/>
                                          </p:stCondLst>
                                        </p:cTn>
                                        <p:tgtEl>
                                          <p:spTgt spid="26"/>
                                        </p:tgtEl>
                                        <p:attrNameLst>
                                          <p:attrName>style.visibility</p:attrName>
                                        </p:attrNameLst>
                                      </p:cBhvr>
                                      <p:to>
                                        <p:strVal val="visible"/>
                                      </p:to>
                                    </p:set>
                                    <p:animEffect transition="in" filter="fade">
                                      <p:cBhvr>
                                        <p:cTn id="119" dur="1000"/>
                                        <p:tgtEl>
                                          <p:spTgt spid="26"/>
                                        </p:tgtEl>
                                      </p:cBhvr>
                                    </p:animEffect>
                                    <p:anim calcmode="lin" valueType="num">
                                      <p:cBhvr>
                                        <p:cTn id="120" dur="1000" fill="hold"/>
                                        <p:tgtEl>
                                          <p:spTgt spid="26"/>
                                        </p:tgtEl>
                                        <p:attrNameLst>
                                          <p:attrName>ppt_x</p:attrName>
                                        </p:attrNameLst>
                                      </p:cBhvr>
                                      <p:tavLst>
                                        <p:tav tm="0">
                                          <p:val>
                                            <p:strVal val="#ppt_x"/>
                                          </p:val>
                                        </p:tav>
                                        <p:tav tm="100000">
                                          <p:val>
                                            <p:strVal val="#ppt_x"/>
                                          </p:val>
                                        </p:tav>
                                      </p:tavLst>
                                    </p:anim>
                                    <p:anim calcmode="lin" valueType="num">
                                      <p:cBhvr>
                                        <p:cTn id="121" dur="1000" fill="hold"/>
                                        <p:tgtEl>
                                          <p:spTgt spid="26"/>
                                        </p:tgtEl>
                                        <p:attrNameLst>
                                          <p:attrName>ppt_y</p:attrName>
                                        </p:attrNameLst>
                                      </p:cBhvr>
                                      <p:tavLst>
                                        <p:tav tm="0">
                                          <p:val>
                                            <p:strVal val="#ppt_y+.1"/>
                                          </p:val>
                                        </p:tav>
                                        <p:tav tm="100000">
                                          <p:val>
                                            <p:strVal val="#ppt_y"/>
                                          </p:val>
                                        </p:tav>
                                      </p:tavLst>
                                    </p:anim>
                                  </p:childTnLst>
                                </p:cTn>
                              </p:par>
                              <p:par>
                                <p:cTn id="122" presetID="42" presetClass="entr" presetSubtype="0" fill="hold" grpId="0" nodeType="withEffect">
                                  <p:stCondLst>
                                    <p:cond delay="0"/>
                                  </p:stCondLst>
                                  <p:childTnLst>
                                    <p:set>
                                      <p:cBhvr>
                                        <p:cTn id="123" dur="1" fill="hold">
                                          <p:stCondLst>
                                            <p:cond delay="0"/>
                                          </p:stCondLst>
                                        </p:cTn>
                                        <p:tgtEl>
                                          <p:spTgt spid="27"/>
                                        </p:tgtEl>
                                        <p:attrNameLst>
                                          <p:attrName>style.visibility</p:attrName>
                                        </p:attrNameLst>
                                      </p:cBhvr>
                                      <p:to>
                                        <p:strVal val="visible"/>
                                      </p:to>
                                    </p:set>
                                    <p:animEffect transition="in" filter="fade">
                                      <p:cBhvr>
                                        <p:cTn id="124" dur="1000"/>
                                        <p:tgtEl>
                                          <p:spTgt spid="27"/>
                                        </p:tgtEl>
                                      </p:cBhvr>
                                    </p:animEffect>
                                    <p:anim calcmode="lin" valueType="num">
                                      <p:cBhvr>
                                        <p:cTn id="125" dur="1000" fill="hold"/>
                                        <p:tgtEl>
                                          <p:spTgt spid="27"/>
                                        </p:tgtEl>
                                        <p:attrNameLst>
                                          <p:attrName>ppt_x</p:attrName>
                                        </p:attrNameLst>
                                      </p:cBhvr>
                                      <p:tavLst>
                                        <p:tav tm="0">
                                          <p:val>
                                            <p:strVal val="#ppt_x"/>
                                          </p:val>
                                        </p:tav>
                                        <p:tav tm="100000">
                                          <p:val>
                                            <p:strVal val="#ppt_x"/>
                                          </p:val>
                                        </p:tav>
                                      </p:tavLst>
                                    </p:anim>
                                    <p:anim calcmode="lin" valueType="num">
                                      <p:cBhvr>
                                        <p:cTn id="126" dur="1000" fill="hold"/>
                                        <p:tgtEl>
                                          <p:spTgt spid="27"/>
                                        </p:tgtEl>
                                        <p:attrNameLst>
                                          <p:attrName>ppt_y</p:attrName>
                                        </p:attrNameLst>
                                      </p:cBhvr>
                                      <p:tavLst>
                                        <p:tav tm="0">
                                          <p:val>
                                            <p:strVal val="#ppt_y+.1"/>
                                          </p:val>
                                        </p:tav>
                                        <p:tav tm="100000">
                                          <p:val>
                                            <p:strVal val="#ppt_y"/>
                                          </p:val>
                                        </p:tav>
                                      </p:tavLst>
                                    </p:anim>
                                  </p:childTnLst>
                                </p:cTn>
                              </p:par>
                              <p:par>
                                <p:cTn id="127" presetID="42" presetClass="entr" presetSubtype="0" fill="hold" grpId="0" nodeType="withEffect">
                                  <p:stCondLst>
                                    <p:cond delay="0"/>
                                  </p:stCondLst>
                                  <p:childTnLst>
                                    <p:set>
                                      <p:cBhvr>
                                        <p:cTn id="128" dur="1" fill="hold">
                                          <p:stCondLst>
                                            <p:cond delay="0"/>
                                          </p:stCondLst>
                                        </p:cTn>
                                        <p:tgtEl>
                                          <p:spTgt spid="28"/>
                                        </p:tgtEl>
                                        <p:attrNameLst>
                                          <p:attrName>style.visibility</p:attrName>
                                        </p:attrNameLst>
                                      </p:cBhvr>
                                      <p:to>
                                        <p:strVal val="visible"/>
                                      </p:to>
                                    </p:set>
                                    <p:animEffect transition="in" filter="fade">
                                      <p:cBhvr>
                                        <p:cTn id="129" dur="1000"/>
                                        <p:tgtEl>
                                          <p:spTgt spid="28"/>
                                        </p:tgtEl>
                                      </p:cBhvr>
                                    </p:animEffect>
                                    <p:anim calcmode="lin" valueType="num">
                                      <p:cBhvr>
                                        <p:cTn id="130" dur="1000" fill="hold"/>
                                        <p:tgtEl>
                                          <p:spTgt spid="28"/>
                                        </p:tgtEl>
                                        <p:attrNameLst>
                                          <p:attrName>ppt_x</p:attrName>
                                        </p:attrNameLst>
                                      </p:cBhvr>
                                      <p:tavLst>
                                        <p:tav tm="0">
                                          <p:val>
                                            <p:strVal val="#ppt_x"/>
                                          </p:val>
                                        </p:tav>
                                        <p:tav tm="100000">
                                          <p:val>
                                            <p:strVal val="#ppt_x"/>
                                          </p:val>
                                        </p:tav>
                                      </p:tavLst>
                                    </p:anim>
                                    <p:anim calcmode="lin" valueType="num">
                                      <p:cBhvr>
                                        <p:cTn id="131" dur="1000" fill="hold"/>
                                        <p:tgtEl>
                                          <p:spTgt spid="28"/>
                                        </p:tgtEl>
                                        <p:attrNameLst>
                                          <p:attrName>ppt_y</p:attrName>
                                        </p:attrNameLst>
                                      </p:cBhvr>
                                      <p:tavLst>
                                        <p:tav tm="0">
                                          <p:val>
                                            <p:strVal val="#ppt_y+.1"/>
                                          </p:val>
                                        </p:tav>
                                        <p:tav tm="100000">
                                          <p:val>
                                            <p:strVal val="#ppt_y"/>
                                          </p:val>
                                        </p:tav>
                                      </p:tavLst>
                                    </p:anim>
                                  </p:childTnLst>
                                </p:cTn>
                              </p:par>
                              <p:par>
                                <p:cTn id="132" presetID="42" presetClass="entr" presetSubtype="0" fill="hold" grpId="0" nodeType="withEffect">
                                  <p:stCondLst>
                                    <p:cond delay="0"/>
                                  </p:stCondLst>
                                  <p:childTnLst>
                                    <p:set>
                                      <p:cBhvr>
                                        <p:cTn id="133" dur="1" fill="hold">
                                          <p:stCondLst>
                                            <p:cond delay="0"/>
                                          </p:stCondLst>
                                        </p:cTn>
                                        <p:tgtEl>
                                          <p:spTgt spid="29"/>
                                        </p:tgtEl>
                                        <p:attrNameLst>
                                          <p:attrName>style.visibility</p:attrName>
                                        </p:attrNameLst>
                                      </p:cBhvr>
                                      <p:to>
                                        <p:strVal val="visible"/>
                                      </p:to>
                                    </p:set>
                                    <p:animEffect transition="in" filter="fade">
                                      <p:cBhvr>
                                        <p:cTn id="134" dur="1000"/>
                                        <p:tgtEl>
                                          <p:spTgt spid="29"/>
                                        </p:tgtEl>
                                      </p:cBhvr>
                                    </p:animEffect>
                                    <p:anim calcmode="lin" valueType="num">
                                      <p:cBhvr>
                                        <p:cTn id="135" dur="1000" fill="hold"/>
                                        <p:tgtEl>
                                          <p:spTgt spid="29"/>
                                        </p:tgtEl>
                                        <p:attrNameLst>
                                          <p:attrName>ppt_x</p:attrName>
                                        </p:attrNameLst>
                                      </p:cBhvr>
                                      <p:tavLst>
                                        <p:tav tm="0">
                                          <p:val>
                                            <p:strVal val="#ppt_x"/>
                                          </p:val>
                                        </p:tav>
                                        <p:tav tm="100000">
                                          <p:val>
                                            <p:strVal val="#ppt_x"/>
                                          </p:val>
                                        </p:tav>
                                      </p:tavLst>
                                    </p:anim>
                                    <p:anim calcmode="lin" valueType="num">
                                      <p:cBhvr>
                                        <p:cTn id="136" dur="1000" fill="hold"/>
                                        <p:tgtEl>
                                          <p:spTgt spid="29"/>
                                        </p:tgtEl>
                                        <p:attrNameLst>
                                          <p:attrName>ppt_y</p:attrName>
                                        </p:attrNameLst>
                                      </p:cBhvr>
                                      <p:tavLst>
                                        <p:tav tm="0">
                                          <p:val>
                                            <p:strVal val="#ppt_y+.1"/>
                                          </p:val>
                                        </p:tav>
                                        <p:tav tm="100000">
                                          <p:val>
                                            <p:strVal val="#ppt_y"/>
                                          </p:val>
                                        </p:tav>
                                      </p:tavLst>
                                    </p:anim>
                                  </p:childTnLst>
                                </p:cTn>
                              </p:par>
                              <p:par>
                                <p:cTn id="137" presetID="42" presetClass="entr" presetSubtype="0" fill="hold" grpId="0" nodeType="withEffect">
                                  <p:stCondLst>
                                    <p:cond delay="0"/>
                                  </p:stCondLst>
                                  <p:childTnLst>
                                    <p:set>
                                      <p:cBhvr>
                                        <p:cTn id="138" dur="1" fill="hold">
                                          <p:stCondLst>
                                            <p:cond delay="0"/>
                                          </p:stCondLst>
                                        </p:cTn>
                                        <p:tgtEl>
                                          <p:spTgt spid="30"/>
                                        </p:tgtEl>
                                        <p:attrNameLst>
                                          <p:attrName>style.visibility</p:attrName>
                                        </p:attrNameLst>
                                      </p:cBhvr>
                                      <p:to>
                                        <p:strVal val="visible"/>
                                      </p:to>
                                    </p:set>
                                    <p:animEffect transition="in" filter="fade">
                                      <p:cBhvr>
                                        <p:cTn id="139" dur="1000"/>
                                        <p:tgtEl>
                                          <p:spTgt spid="30"/>
                                        </p:tgtEl>
                                      </p:cBhvr>
                                    </p:animEffect>
                                    <p:anim calcmode="lin" valueType="num">
                                      <p:cBhvr>
                                        <p:cTn id="140" dur="1000" fill="hold"/>
                                        <p:tgtEl>
                                          <p:spTgt spid="30"/>
                                        </p:tgtEl>
                                        <p:attrNameLst>
                                          <p:attrName>ppt_x</p:attrName>
                                        </p:attrNameLst>
                                      </p:cBhvr>
                                      <p:tavLst>
                                        <p:tav tm="0">
                                          <p:val>
                                            <p:strVal val="#ppt_x"/>
                                          </p:val>
                                        </p:tav>
                                        <p:tav tm="100000">
                                          <p:val>
                                            <p:strVal val="#ppt_x"/>
                                          </p:val>
                                        </p:tav>
                                      </p:tavLst>
                                    </p:anim>
                                    <p:anim calcmode="lin" valueType="num">
                                      <p:cBhvr>
                                        <p:cTn id="141" dur="1000" fill="hold"/>
                                        <p:tgtEl>
                                          <p:spTgt spid="30"/>
                                        </p:tgtEl>
                                        <p:attrNameLst>
                                          <p:attrName>ppt_y</p:attrName>
                                        </p:attrNameLst>
                                      </p:cBhvr>
                                      <p:tavLst>
                                        <p:tav tm="0">
                                          <p:val>
                                            <p:strVal val="#ppt_y+.1"/>
                                          </p:val>
                                        </p:tav>
                                        <p:tav tm="100000">
                                          <p:val>
                                            <p:strVal val="#ppt_y"/>
                                          </p:val>
                                        </p:tav>
                                      </p:tavLst>
                                    </p:anim>
                                  </p:childTnLst>
                                </p:cTn>
                              </p:par>
                              <p:par>
                                <p:cTn id="142" presetID="42" presetClass="entr" presetSubtype="0" fill="hold" grpId="0" nodeType="withEffect">
                                  <p:stCondLst>
                                    <p:cond delay="0"/>
                                  </p:stCondLst>
                                  <p:childTnLst>
                                    <p:set>
                                      <p:cBhvr>
                                        <p:cTn id="143" dur="1" fill="hold">
                                          <p:stCondLst>
                                            <p:cond delay="0"/>
                                          </p:stCondLst>
                                        </p:cTn>
                                        <p:tgtEl>
                                          <p:spTgt spid="31"/>
                                        </p:tgtEl>
                                        <p:attrNameLst>
                                          <p:attrName>style.visibility</p:attrName>
                                        </p:attrNameLst>
                                      </p:cBhvr>
                                      <p:to>
                                        <p:strVal val="visible"/>
                                      </p:to>
                                    </p:set>
                                    <p:animEffect transition="in" filter="fade">
                                      <p:cBhvr>
                                        <p:cTn id="144" dur="1000"/>
                                        <p:tgtEl>
                                          <p:spTgt spid="31"/>
                                        </p:tgtEl>
                                      </p:cBhvr>
                                    </p:animEffect>
                                    <p:anim calcmode="lin" valueType="num">
                                      <p:cBhvr>
                                        <p:cTn id="145" dur="1000" fill="hold"/>
                                        <p:tgtEl>
                                          <p:spTgt spid="31"/>
                                        </p:tgtEl>
                                        <p:attrNameLst>
                                          <p:attrName>ppt_x</p:attrName>
                                        </p:attrNameLst>
                                      </p:cBhvr>
                                      <p:tavLst>
                                        <p:tav tm="0">
                                          <p:val>
                                            <p:strVal val="#ppt_x"/>
                                          </p:val>
                                        </p:tav>
                                        <p:tav tm="100000">
                                          <p:val>
                                            <p:strVal val="#ppt_x"/>
                                          </p:val>
                                        </p:tav>
                                      </p:tavLst>
                                    </p:anim>
                                    <p:anim calcmode="lin" valueType="num">
                                      <p:cBhvr>
                                        <p:cTn id="146" dur="1000" fill="hold"/>
                                        <p:tgtEl>
                                          <p:spTgt spid="31"/>
                                        </p:tgtEl>
                                        <p:attrNameLst>
                                          <p:attrName>ppt_y</p:attrName>
                                        </p:attrNameLst>
                                      </p:cBhvr>
                                      <p:tavLst>
                                        <p:tav tm="0">
                                          <p:val>
                                            <p:strVal val="#ppt_y+.1"/>
                                          </p:val>
                                        </p:tav>
                                        <p:tav tm="100000">
                                          <p:val>
                                            <p:strVal val="#ppt_y"/>
                                          </p:val>
                                        </p:tav>
                                      </p:tavLst>
                                    </p:anim>
                                  </p:childTnLst>
                                </p:cTn>
                              </p:par>
                              <p:par>
                                <p:cTn id="147" presetID="42" presetClass="entr" presetSubtype="0" fill="hold" grpId="0" nodeType="withEffect">
                                  <p:stCondLst>
                                    <p:cond delay="0"/>
                                  </p:stCondLst>
                                  <p:childTnLst>
                                    <p:set>
                                      <p:cBhvr>
                                        <p:cTn id="148" dur="1" fill="hold">
                                          <p:stCondLst>
                                            <p:cond delay="0"/>
                                          </p:stCondLst>
                                        </p:cTn>
                                        <p:tgtEl>
                                          <p:spTgt spid="32"/>
                                        </p:tgtEl>
                                        <p:attrNameLst>
                                          <p:attrName>style.visibility</p:attrName>
                                        </p:attrNameLst>
                                      </p:cBhvr>
                                      <p:to>
                                        <p:strVal val="visible"/>
                                      </p:to>
                                    </p:set>
                                    <p:animEffect transition="in" filter="fade">
                                      <p:cBhvr>
                                        <p:cTn id="149" dur="1000"/>
                                        <p:tgtEl>
                                          <p:spTgt spid="32"/>
                                        </p:tgtEl>
                                      </p:cBhvr>
                                    </p:animEffect>
                                    <p:anim calcmode="lin" valueType="num">
                                      <p:cBhvr>
                                        <p:cTn id="150" dur="1000" fill="hold"/>
                                        <p:tgtEl>
                                          <p:spTgt spid="32"/>
                                        </p:tgtEl>
                                        <p:attrNameLst>
                                          <p:attrName>ppt_x</p:attrName>
                                        </p:attrNameLst>
                                      </p:cBhvr>
                                      <p:tavLst>
                                        <p:tav tm="0">
                                          <p:val>
                                            <p:strVal val="#ppt_x"/>
                                          </p:val>
                                        </p:tav>
                                        <p:tav tm="100000">
                                          <p:val>
                                            <p:strVal val="#ppt_x"/>
                                          </p:val>
                                        </p:tav>
                                      </p:tavLst>
                                    </p:anim>
                                    <p:anim calcmode="lin" valueType="num">
                                      <p:cBhvr>
                                        <p:cTn id="151" dur="1000" fill="hold"/>
                                        <p:tgtEl>
                                          <p:spTgt spid="32"/>
                                        </p:tgtEl>
                                        <p:attrNameLst>
                                          <p:attrName>ppt_y</p:attrName>
                                        </p:attrNameLst>
                                      </p:cBhvr>
                                      <p:tavLst>
                                        <p:tav tm="0">
                                          <p:val>
                                            <p:strVal val="#ppt_y+.1"/>
                                          </p:val>
                                        </p:tav>
                                        <p:tav tm="100000">
                                          <p:val>
                                            <p:strVal val="#ppt_y"/>
                                          </p:val>
                                        </p:tav>
                                      </p:tavLst>
                                    </p:anim>
                                  </p:childTnLst>
                                </p:cTn>
                              </p:par>
                              <p:par>
                                <p:cTn id="152" presetID="42" presetClass="entr" presetSubtype="0" fill="hold" grpId="0" nodeType="withEffect">
                                  <p:stCondLst>
                                    <p:cond delay="0"/>
                                  </p:stCondLst>
                                  <p:childTnLst>
                                    <p:set>
                                      <p:cBhvr>
                                        <p:cTn id="153" dur="1" fill="hold">
                                          <p:stCondLst>
                                            <p:cond delay="0"/>
                                          </p:stCondLst>
                                        </p:cTn>
                                        <p:tgtEl>
                                          <p:spTgt spid="33"/>
                                        </p:tgtEl>
                                        <p:attrNameLst>
                                          <p:attrName>style.visibility</p:attrName>
                                        </p:attrNameLst>
                                      </p:cBhvr>
                                      <p:to>
                                        <p:strVal val="visible"/>
                                      </p:to>
                                    </p:set>
                                    <p:animEffect transition="in" filter="fade">
                                      <p:cBhvr>
                                        <p:cTn id="154" dur="1000"/>
                                        <p:tgtEl>
                                          <p:spTgt spid="33"/>
                                        </p:tgtEl>
                                      </p:cBhvr>
                                    </p:animEffect>
                                    <p:anim calcmode="lin" valueType="num">
                                      <p:cBhvr>
                                        <p:cTn id="155" dur="1000" fill="hold"/>
                                        <p:tgtEl>
                                          <p:spTgt spid="33"/>
                                        </p:tgtEl>
                                        <p:attrNameLst>
                                          <p:attrName>ppt_x</p:attrName>
                                        </p:attrNameLst>
                                      </p:cBhvr>
                                      <p:tavLst>
                                        <p:tav tm="0">
                                          <p:val>
                                            <p:strVal val="#ppt_x"/>
                                          </p:val>
                                        </p:tav>
                                        <p:tav tm="100000">
                                          <p:val>
                                            <p:strVal val="#ppt_x"/>
                                          </p:val>
                                        </p:tav>
                                      </p:tavLst>
                                    </p:anim>
                                    <p:anim calcmode="lin" valueType="num">
                                      <p:cBhvr>
                                        <p:cTn id="156" dur="1000" fill="hold"/>
                                        <p:tgtEl>
                                          <p:spTgt spid="33"/>
                                        </p:tgtEl>
                                        <p:attrNameLst>
                                          <p:attrName>ppt_y</p:attrName>
                                        </p:attrNameLst>
                                      </p:cBhvr>
                                      <p:tavLst>
                                        <p:tav tm="0">
                                          <p:val>
                                            <p:strVal val="#ppt_y+.1"/>
                                          </p:val>
                                        </p:tav>
                                        <p:tav tm="100000">
                                          <p:val>
                                            <p:strVal val="#ppt_y"/>
                                          </p:val>
                                        </p:tav>
                                      </p:tavLst>
                                    </p:anim>
                                  </p:childTnLst>
                                </p:cTn>
                              </p:par>
                              <p:par>
                                <p:cTn id="157" presetID="42" presetClass="entr" presetSubtype="0" fill="hold" grpId="0" nodeType="withEffect">
                                  <p:stCondLst>
                                    <p:cond delay="0"/>
                                  </p:stCondLst>
                                  <p:childTnLst>
                                    <p:set>
                                      <p:cBhvr>
                                        <p:cTn id="158" dur="1" fill="hold">
                                          <p:stCondLst>
                                            <p:cond delay="0"/>
                                          </p:stCondLst>
                                        </p:cTn>
                                        <p:tgtEl>
                                          <p:spTgt spid="34"/>
                                        </p:tgtEl>
                                        <p:attrNameLst>
                                          <p:attrName>style.visibility</p:attrName>
                                        </p:attrNameLst>
                                      </p:cBhvr>
                                      <p:to>
                                        <p:strVal val="visible"/>
                                      </p:to>
                                    </p:set>
                                    <p:animEffect transition="in" filter="fade">
                                      <p:cBhvr>
                                        <p:cTn id="159" dur="1000"/>
                                        <p:tgtEl>
                                          <p:spTgt spid="34"/>
                                        </p:tgtEl>
                                      </p:cBhvr>
                                    </p:animEffect>
                                    <p:anim calcmode="lin" valueType="num">
                                      <p:cBhvr>
                                        <p:cTn id="160" dur="1000" fill="hold"/>
                                        <p:tgtEl>
                                          <p:spTgt spid="34"/>
                                        </p:tgtEl>
                                        <p:attrNameLst>
                                          <p:attrName>ppt_x</p:attrName>
                                        </p:attrNameLst>
                                      </p:cBhvr>
                                      <p:tavLst>
                                        <p:tav tm="0">
                                          <p:val>
                                            <p:strVal val="#ppt_x"/>
                                          </p:val>
                                        </p:tav>
                                        <p:tav tm="100000">
                                          <p:val>
                                            <p:strVal val="#ppt_x"/>
                                          </p:val>
                                        </p:tav>
                                      </p:tavLst>
                                    </p:anim>
                                    <p:anim calcmode="lin" valueType="num">
                                      <p:cBhvr>
                                        <p:cTn id="161" dur="1000" fill="hold"/>
                                        <p:tgtEl>
                                          <p:spTgt spid="34"/>
                                        </p:tgtEl>
                                        <p:attrNameLst>
                                          <p:attrName>ppt_y</p:attrName>
                                        </p:attrNameLst>
                                      </p:cBhvr>
                                      <p:tavLst>
                                        <p:tav tm="0">
                                          <p:val>
                                            <p:strVal val="#ppt_y+.1"/>
                                          </p:val>
                                        </p:tav>
                                        <p:tav tm="100000">
                                          <p:val>
                                            <p:strVal val="#ppt_y"/>
                                          </p:val>
                                        </p:tav>
                                      </p:tavLst>
                                    </p:anim>
                                  </p:childTnLst>
                                </p:cTn>
                              </p:par>
                              <p:par>
                                <p:cTn id="162" presetID="42" presetClass="entr" presetSubtype="0" fill="hold" grpId="0" nodeType="withEffect">
                                  <p:stCondLst>
                                    <p:cond delay="0"/>
                                  </p:stCondLst>
                                  <p:childTnLst>
                                    <p:set>
                                      <p:cBhvr>
                                        <p:cTn id="163" dur="1" fill="hold">
                                          <p:stCondLst>
                                            <p:cond delay="0"/>
                                          </p:stCondLst>
                                        </p:cTn>
                                        <p:tgtEl>
                                          <p:spTgt spid="35"/>
                                        </p:tgtEl>
                                        <p:attrNameLst>
                                          <p:attrName>style.visibility</p:attrName>
                                        </p:attrNameLst>
                                      </p:cBhvr>
                                      <p:to>
                                        <p:strVal val="visible"/>
                                      </p:to>
                                    </p:set>
                                    <p:animEffect transition="in" filter="fade">
                                      <p:cBhvr>
                                        <p:cTn id="164" dur="1000"/>
                                        <p:tgtEl>
                                          <p:spTgt spid="35"/>
                                        </p:tgtEl>
                                      </p:cBhvr>
                                    </p:animEffect>
                                    <p:anim calcmode="lin" valueType="num">
                                      <p:cBhvr>
                                        <p:cTn id="165" dur="1000" fill="hold"/>
                                        <p:tgtEl>
                                          <p:spTgt spid="35"/>
                                        </p:tgtEl>
                                        <p:attrNameLst>
                                          <p:attrName>ppt_x</p:attrName>
                                        </p:attrNameLst>
                                      </p:cBhvr>
                                      <p:tavLst>
                                        <p:tav tm="0">
                                          <p:val>
                                            <p:strVal val="#ppt_x"/>
                                          </p:val>
                                        </p:tav>
                                        <p:tav tm="100000">
                                          <p:val>
                                            <p:strVal val="#ppt_x"/>
                                          </p:val>
                                        </p:tav>
                                      </p:tavLst>
                                    </p:anim>
                                    <p:anim calcmode="lin" valueType="num">
                                      <p:cBhvr>
                                        <p:cTn id="166" dur="1000" fill="hold"/>
                                        <p:tgtEl>
                                          <p:spTgt spid="35"/>
                                        </p:tgtEl>
                                        <p:attrNameLst>
                                          <p:attrName>ppt_y</p:attrName>
                                        </p:attrNameLst>
                                      </p:cBhvr>
                                      <p:tavLst>
                                        <p:tav tm="0">
                                          <p:val>
                                            <p:strVal val="#ppt_y+.1"/>
                                          </p:val>
                                        </p:tav>
                                        <p:tav tm="100000">
                                          <p:val>
                                            <p:strVal val="#ppt_y"/>
                                          </p:val>
                                        </p:tav>
                                      </p:tavLst>
                                    </p:anim>
                                  </p:childTnLst>
                                </p:cTn>
                              </p:par>
                              <p:par>
                                <p:cTn id="167" presetID="42" presetClass="entr" presetSubtype="0" fill="hold" grpId="0" nodeType="withEffect">
                                  <p:stCondLst>
                                    <p:cond delay="0"/>
                                  </p:stCondLst>
                                  <p:childTnLst>
                                    <p:set>
                                      <p:cBhvr>
                                        <p:cTn id="168" dur="1" fill="hold">
                                          <p:stCondLst>
                                            <p:cond delay="0"/>
                                          </p:stCondLst>
                                        </p:cTn>
                                        <p:tgtEl>
                                          <p:spTgt spid="36"/>
                                        </p:tgtEl>
                                        <p:attrNameLst>
                                          <p:attrName>style.visibility</p:attrName>
                                        </p:attrNameLst>
                                      </p:cBhvr>
                                      <p:to>
                                        <p:strVal val="visible"/>
                                      </p:to>
                                    </p:set>
                                    <p:animEffect transition="in" filter="fade">
                                      <p:cBhvr>
                                        <p:cTn id="169" dur="1000"/>
                                        <p:tgtEl>
                                          <p:spTgt spid="36"/>
                                        </p:tgtEl>
                                      </p:cBhvr>
                                    </p:animEffect>
                                    <p:anim calcmode="lin" valueType="num">
                                      <p:cBhvr>
                                        <p:cTn id="170" dur="1000" fill="hold"/>
                                        <p:tgtEl>
                                          <p:spTgt spid="36"/>
                                        </p:tgtEl>
                                        <p:attrNameLst>
                                          <p:attrName>ppt_x</p:attrName>
                                        </p:attrNameLst>
                                      </p:cBhvr>
                                      <p:tavLst>
                                        <p:tav tm="0">
                                          <p:val>
                                            <p:strVal val="#ppt_x"/>
                                          </p:val>
                                        </p:tav>
                                        <p:tav tm="100000">
                                          <p:val>
                                            <p:strVal val="#ppt_x"/>
                                          </p:val>
                                        </p:tav>
                                      </p:tavLst>
                                    </p:anim>
                                    <p:anim calcmode="lin" valueType="num">
                                      <p:cBhvr>
                                        <p:cTn id="171" dur="1000" fill="hold"/>
                                        <p:tgtEl>
                                          <p:spTgt spid="36"/>
                                        </p:tgtEl>
                                        <p:attrNameLst>
                                          <p:attrName>ppt_y</p:attrName>
                                        </p:attrNameLst>
                                      </p:cBhvr>
                                      <p:tavLst>
                                        <p:tav tm="0">
                                          <p:val>
                                            <p:strVal val="#ppt_y+.1"/>
                                          </p:val>
                                        </p:tav>
                                        <p:tav tm="100000">
                                          <p:val>
                                            <p:strVal val="#ppt_y"/>
                                          </p:val>
                                        </p:tav>
                                      </p:tavLst>
                                    </p:anim>
                                  </p:childTnLst>
                                </p:cTn>
                              </p:par>
                              <p:par>
                                <p:cTn id="172" presetID="42" presetClass="entr" presetSubtype="0" fill="hold" grpId="0" nodeType="withEffect">
                                  <p:stCondLst>
                                    <p:cond delay="0"/>
                                  </p:stCondLst>
                                  <p:childTnLst>
                                    <p:set>
                                      <p:cBhvr>
                                        <p:cTn id="173" dur="1" fill="hold">
                                          <p:stCondLst>
                                            <p:cond delay="0"/>
                                          </p:stCondLst>
                                        </p:cTn>
                                        <p:tgtEl>
                                          <p:spTgt spid="37"/>
                                        </p:tgtEl>
                                        <p:attrNameLst>
                                          <p:attrName>style.visibility</p:attrName>
                                        </p:attrNameLst>
                                      </p:cBhvr>
                                      <p:to>
                                        <p:strVal val="visible"/>
                                      </p:to>
                                    </p:set>
                                    <p:animEffect transition="in" filter="fade">
                                      <p:cBhvr>
                                        <p:cTn id="174" dur="1000"/>
                                        <p:tgtEl>
                                          <p:spTgt spid="37"/>
                                        </p:tgtEl>
                                      </p:cBhvr>
                                    </p:animEffect>
                                    <p:anim calcmode="lin" valueType="num">
                                      <p:cBhvr>
                                        <p:cTn id="175" dur="1000" fill="hold"/>
                                        <p:tgtEl>
                                          <p:spTgt spid="37"/>
                                        </p:tgtEl>
                                        <p:attrNameLst>
                                          <p:attrName>ppt_x</p:attrName>
                                        </p:attrNameLst>
                                      </p:cBhvr>
                                      <p:tavLst>
                                        <p:tav tm="0">
                                          <p:val>
                                            <p:strVal val="#ppt_x"/>
                                          </p:val>
                                        </p:tav>
                                        <p:tav tm="100000">
                                          <p:val>
                                            <p:strVal val="#ppt_x"/>
                                          </p:val>
                                        </p:tav>
                                      </p:tavLst>
                                    </p:anim>
                                    <p:anim calcmode="lin" valueType="num">
                                      <p:cBhvr>
                                        <p:cTn id="176" dur="1000" fill="hold"/>
                                        <p:tgtEl>
                                          <p:spTgt spid="37"/>
                                        </p:tgtEl>
                                        <p:attrNameLst>
                                          <p:attrName>ppt_y</p:attrName>
                                        </p:attrNameLst>
                                      </p:cBhvr>
                                      <p:tavLst>
                                        <p:tav tm="0">
                                          <p:val>
                                            <p:strVal val="#ppt_y+.1"/>
                                          </p:val>
                                        </p:tav>
                                        <p:tav tm="100000">
                                          <p:val>
                                            <p:strVal val="#ppt_y"/>
                                          </p:val>
                                        </p:tav>
                                      </p:tavLst>
                                    </p:anim>
                                  </p:childTnLst>
                                </p:cTn>
                              </p:par>
                              <p:par>
                                <p:cTn id="177" presetID="42" presetClass="entr" presetSubtype="0" fill="hold" grpId="0" nodeType="withEffect">
                                  <p:stCondLst>
                                    <p:cond delay="0"/>
                                  </p:stCondLst>
                                  <p:childTnLst>
                                    <p:set>
                                      <p:cBhvr>
                                        <p:cTn id="178" dur="1" fill="hold">
                                          <p:stCondLst>
                                            <p:cond delay="0"/>
                                          </p:stCondLst>
                                        </p:cTn>
                                        <p:tgtEl>
                                          <p:spTgt spid="38"/>
                                        </p:tgtEl>
                                        <p:attrNameLst>
                                          <p:attrName>style.visibility</p:attrName>
                                        </p:attrNameLst>
                                      </p:cBhvr>
                                      <p:to>
                                        <p:strVal val="visible"/>
                                      </p:to>
                                    </p:set>
                                    <p:animEffect transition="in" filter="fade">
                                      <p:cBhvr>
                                        <p:cTn id="179" dur="1000"/>
                                        <p:tgtEl>
                                          <p:spTgt spid="38"/>
                                        </p:tgtEl>
                                      </p:cBhvr>
                                    </p:animEffect>
                                    <p:anim calcmode="lin" valueType="num">
                                      <p:cBhvr>
                                        <p:cTn id="180" dur="1000" fill="hold"/>
                                        <p:tgtEl>
                                          <p:spTgt spid="38"/>
                                        </p:tgtEl>
                                        <p:attrNameLst>
                                          <p:attrName>ppt_x</p:attrName>
                                        </p:attrNameLst>
                                      </p:cBhvr>
                                      <p:tavLst>
                                        <p:tav tm="0">
                                          <p:val>
                                            <p:strVal val="#ppt_x"/>
                                          </p:val>
                                        </p:tav>
                                        <p:tav tm="100000">
                                          <p:val>
                                            <p:strVal val="#ppt_x"/>
                                          </p:val>
                                        </p:tav>
                                      </p:tavLst>
                                    </p:anim>
                                    <p:anim calcmode="lin" valueType="num">
                                      <p:cBhvr>
                                        <p:cTn id="181" dur="1000" fill="hold"/>
                                        <p:tgtEl>
                                          <p:spTgt spid="38"/>
                                        </p:tgtEl>
                                        <p:attrNameLst>
                                          <p:attrName>ppt_y</p:attrName>
                                        </p:attrNameLst>
                                      </p:cBhvr>
                                      <p:tavLst>
                                        <p:tav tm="0">
                                          <p:val>
                                            <p:strVal val="#ppt_y+.1"/>
                                          </p:val>
                                        </p:tav>
                                        <p:tav tm="100000">
                                          <p:val>
                                            <p:strVal val="#ppt_y"/>
                                          </p:val>
                                        </p:tav>
                                      </p:tavLst>
                                    </p:anim>
                                  </p:childTnLst>
                                </p:cTn>
                              </p:par>
                              <p:par>
                                <p:cTn id="182" presetID="42" presetClass="entr" presetSubtype="0" fill="hold" grpId="0" nodeType="withEffect">
                                  <p:stCondLst>
                                    <p:cond delay="0"/>
                                  </p:stCondLst>
                                  <p:childTnLst>
                                    <p:set>
                                      <p:cBhvr>
                                        <p:cTn id="183" dur="1" fill="hold">
                                          <p:stCondLst>
                                            <p:cond delay="0"/>
                                          </p:stCondLst>
                                        </p:cTn>
                                        <p:tgtEl>
                                          <p:spTgt spid="39"/>
                                        </p:tgtEl>
                                        <p:attrNameLst>
                                          <p:attrName>style.visibility</p:attrName>
                                        </p:attrNameLst>
                                      </p:cBhvr>
                                      <p:to>
                                        <p:strVal val="visible"/>
                                      </p:to>
                                    </p:set>
                                    <p:animEffect transition="in" filter="fade">
                                      <p:cBhvr>
                                        <p:cTn id="184" dur="1000"/>
                                        <p:tgtEl>
                                          <p:spTgt spid="39"/>
                                        </p:tgtEl>
                                      </p:cBhvr>
                                    </p:animEffect>
                                    <p:anim calcmode="lin" valueType="num">
                                      <p:cBhvr>
                                        <p:cTn id="185" dur="1000" fill="hold"/>
                                        <p:tgtEl>
                                          <p:spTgt spid="39"/>
                                        </p:tgtEl>
                                        <p:attrNameLst>
                                          <p:attrName>ppt_x</p:attrName>
                                        </p:attrNameLst>
                                      </p:cBhvr>
                                      <p:tavLst>
                                        <p:tav tm="0">
                                          <p:val>
                                            <p:strVal val="#ppt_x"/>
                                          </p:val>
                                        </p:tav>
                                        <p:tav tm="100000">
                                          <p:val>
                                            <p:strVal val="#ppt_x"/>
                                          </p:val>
                                        </p:tav>
                                      </p:tavLst>
                                    </p:anim>
                                    <p:anim calcmode="lin" valueType="num">
                                      <p:cBhvr>
                                        <p:cTn id="186" dur="1000" fill="hold"/>
                                        <p:tgtEl>
                                          <p:spTgt spid="39"/>
                                        </p:tgtEl>
                                        <p:attrNameLst>
                                          <p:attrName>ppt_y</p:attrName>
                                        </p:attrNameLst>
                                      </p:cBhvr>
                                      <p:tavLst>
                                        <p:tav tm="0">
                                          <p:val>
                                            <p:strVal val="#ppt_y+.1"/>
                                          </p:val>
                                        </p:tav>
                                        <p:tav tm="100000">
                                          <p:val>
                                            <p:strVal val="#ppt_y"/>
                                          </p:val>
                                        </p:tav>
                                      </p:tavLst>
                                    </p:anim>
                                  </p:childTnLst>
                                </p:cTn>
                              </p:par>
                              <p:par>
                                <p:cTn id="187" presetID="42" presetClass="entr" presetSubtype="0" fill="hold" grpId="0" nodeType="withEffect">
                                  <p:stCondLst>
                                    <p:cond delay="0"/>
                                  </p:stCondLst>
                                  <p:childTnLst>
                                    <p:set>
                                      <p:cBhvr>
                                        <p:cTn id="188" dur="1" fill="hold">
                                          <p:stCondLst>
                                            <p:cond delay="0"/>
                                          </p:stCondLst>
                                        </p:cTn>
                                        <p:tgtEl>
                                          <p:spTgt spid="40"/>
                                        </p:tgtEl>
                                        <p:attrNameLst>
                                          <p:attrName>style.visibility</p:attrName>
                                        </p:attrNameLst>
                                      </p:cBhvr>
                                      <p:to>
                                        <p:strVal val="visible"/>
                                      </p:to>
                                    </p:set>
                                    <p:animEffect transition="in" filter="fade">
                                      <p:cBhvr>
                                        <p:cTn id="189" dur="1000"/>
                                        <p:tgtEl>
                                          <p:spTgt spid="40"/>
                                        </p:tgtEl>
                                      </p:cBhvr>
                                    </p:animEffect>
                                    <p:anim calcmode="lin" valueType="num">
                                      <p:cBhvr>
                                        <p:cTn id="190" dur="1000" fill="hold"/>
                                        <p:tgtEl>
                                          <p:spTgt spid="40"/>
                                        </p:tgtEl>
                                        <p:attrNameLst>
                                          <p:attrName>ppt_x</p:attrName>
                                        </p:attrNameLst>
                                      </p:cBhvr>
                                      <p:tavLst>
                                        <p:tav tm="0">
                                          <p:val>
                                            <p:strVal val="#ppt_x"/>
                                          </p:val>
                                        </p:tav>
                                        <p:tav tm="100000">
                                          <p:val>
                                            <p:strVal val="#ppt_x"/>
                                          </p:val>
                                        </p:tav>
                                      </p:tavLst>
                                    </p:anim>
                                    <p:anim calcmode="lin" valueType="num">
                                      <p:cBhvr>
                                        <p:cTn id="191" dur="1000" fill="hold"/>
                                        <p:tgtEl>
                                          <p:spTgt spid="40"/>
                                        </p:tgtEl>
                                        <p:attrNameLst>
                                          <p:attrName>ppt_y</p:attrName>
                                        </p:attrNameLst>
                                      </p:cBhvr>
                                      <p:tavLst>
                                        <p:tav tm="0">
                                          <p:val>
                                            <p:strVal val="#ppt_y+.1"/>
                                          </p:val>
                                        </p:tav>
                                        <p:tav tm="100000">
                                          <p:val>
                                            <p:strVal val="#ppt_y"/>
                                          </p:val>
                                        </p:tav>
                                      </p:tavLst>
                                    </p:anim>
                                  </p:childTnLst>
                                </p:cTn>
                              </p:par>
                              <p:par>
                                <p:cTn id="192" presetID="42" presetClass="entr" presetSubtype="0" fill="hold" grpId="0" nodeType="withEffect">
                                  <p:stCondLst>
                                    <p:cond delay="0"/>
                                  </p:stCondLst>
                                  <p:childTnLst>
                                    <p:set>
                                      <p:cBhvr>
                                        <p:cTn id="193" dur="1" fill="hold">
                                          <p:stCondLst>
                                            <p:cond delay="0"/>
                                          </p:stCondLst>
                                        </p:cTn>
                                        <p:tgtEl>
                                          <p:spTgt spid="41"/>
                                        </p:tgtEl>
                                        <p:attrNameLst>
                                          <p:attrName>style.visibility</p:attrName>
                                        </p:attrNameLst>
                                      </p:cBhvr>
                                      <p:to>
                                        <p:strVal val="visible"/>
                                      </p:to>
                                    </p:set>
                                    <p:animEffect transition="in" filter="fade">
                                      <p:cBhvr>
                                        <p:cTn id="194" dur="1000"/>
                                        <p:tgtEl>
                                          <p:spTgt spid="41"/>
                                        </p:tgtEl>
                                      </p:cBhvr>
                                    </p:animEffect>
                                    <p:anim calcmode="lin" valueType="num">
                                      <p:cBhvr>
                                        <p:cTn id="195" dur="1000" fill="hold"/>
                                        <p:tgtEl>
                                          <p:spTgt spid="41"/>
                                        </p:tgtEl>
                                        <p:attrNameLst>
                                          <p:attrName>ppt_x</p:attrName>
                                        </p:attrNameLst>
                                      </p:cBhvr>
                                      <p:tavLst>
                                        <p:tav tm="0">
                                          <p:val>
                                            <p:strVal val="#ppt_x"/>
                                          </p:val>
                                        </p:tav>
                                        <p:tav tm="100000">
                                          <p:val>
                                            <p:strVal val="#ppt_x"/>
                                          </p:val>
                                        </p:tav>
                                      </p:tavLst>
                                    </p:anim>
                                    <p:anim calcmode="lin" valueType="num">
                                      <p:cBhvr>
                                        <p:cTn id="196" dur="1000" fill="hold"/>
                                        <p:tgtEl>
                                          <p:spTgt spid="41"/>
                                        </p:tgtEl>
                                        <p:attrNameLst>
                                          <p:attrName>ppt_y</p:attrName>
                                        </p:attrNameLst>
                                      </p:cBhvr>
                                      <p:tavLst>
                                        <p:tav tm="0">
                                          <p:val>
                                            <p:strVal val="#ppt_y+.1"/>
                                          </p:val>
                                        </p:tav>
                                        <p:tav tm="100000">
                                          <p:val>
                                            <p:strVal val="#ppt_y"/>
                                          </p:val>
                                        </p:tav>
                                      </p:tavLst>
                                    </p:anim>
                                  </p:childTnLst>
                                </p:cTn>
                              </p:par>
                              <p:par>
                                <p:cTn id="197" presetID="42" presetClass="entr" presetSubtype="0" fill="hold" grpId="0" nodeType="withEffect">
                                  <p:stCondLst>
                                    <p:cond delay="0"/>
                                  </p:stCondLst>
                                  <p:childTnLst>
                                    <p:set>
                                      <p:cBhvr>
                                        <p:cTn id="198" dur="1" fill="hold">
                                          <p:stCondLst>
                                            <p:cond delay="0"/>
                                          </p:stCondLst>
                                        </p:cTn>
                                        <p:tgtEl>
                                          <p:spTgt spid="42"/>
                                        </p:tgtEl>
                                        <p:attrNameLst>
                                          <p:attrName>style.visibility</p:attrName>
                                        </p:attrNameLst>
                                      </p:cBhvr>
                                      <p:to>
                                        <p:strVal val="visible"/>
                                      </p:to>
                                    </p:set>
                                    <p:animEffect transition="in" filter="fade">
                                      <p:cBhvr>
                                        <p:cTn id="199" dur="1000"/>
                                        <p:tgtEl>
                                          <p:spTgt spid="42"/>
                                        </p:tgtEl>
                                      </p:cBhvr>
                                    </p:animEffect>
                                    <p:anim calcmode="lin" valueType="num">
                                      <p:cBhvr>
                                        <p:cTn id="200" dur="1000" fill="hold"/>
                                        <p:tgtEl>
                                          <p:spTgt spid="42"/>
                                        </p:tgtEl>
                                        <p:attrNameLst>
                                          <p:attrName>ppt_x</p:attrName>
                                        </p:attrNameLst>
                                      </p:cBhvr>
                                      <p:tavLst>
                                        <p:tav tm="0">
                                          <p:val>
                                            <p:strVal val="#ppt_x"/>
                                          </p:val>
                                        </p:tav>
                                        <p:tav tm="100000">
                                          <p:val>
                                            <p:strVal val="#ppt_x"/>
                                          </p:val>
                                        </p:tav>
                                      </p:tavLst>
                                    </p:anim>
                                    <p:anim calcmode="lin" valueType="num">
                                      <p:cBhvr>
                                        <p:cTn id="201" dur="1000" fill="hold"/>
                                        <p:tgtEl>
                                          <p:spTgt spid="42"/>
                                        </p:tgtEl>
                                        <p:attrNameLst>
                                          <p:attrName>ppt_y</p:attrName>
                                        </p:attrNameLst>
                                      </p:cBhvr>
                                      <p:tavLst>
                                        <p:tav tm="0">
                                          <p:val>
                                            <p:strVal val="#ppt_y+.1"/>
                                          </p:val>
                                        </p:tav>
                                        <p:tav tm="100000">
                                          <p:val>
                                            <p:strVal val="#ppt_y"/>
                                          </p:val>
                                        </p:tav>
                                      </p:tavLst>
                                    </p:anim>
                                  </p:childTnLst>
                                </p:cTn>
                              </p:par>
                              <p:par>
                                <p:cTn id="202" presetID="42" presetClass="entr" presetSubtype="0" fill="hold" grpId="0" nodeType="withEffect">
                                  <p:stCondLst>
                                    <p:cond delay="0"/>
                                  </p:stCondLst>
                                  <p:childTnLst>
                                    <p:set>
                                      <p:cBhvr>
                                        <p:cTn id="203" dur="1" fill="hold">
                                          <p:stCondLst>
                                            <p:cond delay="0"/>
                                          </p:stCondLst>
                                        </p:cTn>
                                        <p:tgtEl>
                                          <p:spTgt spid="43"/>
                                        </p:tgtEl>
                                        <p:attrNameLst>
                                          <p:attrName>style.visibility</p:attrName>
                                        </p:attrNameLst>
                                      </p:cBhvr>
                                      <p:to>
                                        <p:strVal val="visible"/>
                                      </p:to>
                                    </p:set>
                                    <p:animEffect transition="in" filter="fade">
                                      <p:cBhvr>
                                        <p:cTn id="204" dur="1000"/>
                                        <p:tgtEl>
                                          <p:spTgt spid="43"/>
                                        </p:tgtEl>
                                      </p:cBhvr>
                                    </p:animEffect>
                                    <p:anim calcmode="lin" valueType="num">
                                      <p:cBhvr>
                                        <p:cTn id="205" dur="1000" fill="hold"/>
                                        <p:tgtEl>
                                          <p:spTgt spid="43"/>
                                        </p:tgtEl>
                                        <p:attrNameLst>
                                          <p:attrName>ppt_x</p:attrName>
                                        </p:attrNameLst>
                                      </p:cBhvr>
                                      <p:tavLst>
                                        <p:tav tm="0">
                                          <p:val>
                                            <p:strVal val="#ppt_x"/>
                                          </p:val>
                                        </p:tav>
                                        <p:tav tm="100000">
                                          <p:val>
                                            <p:strVal val="#ppt_x"/>
                                          </p:val>
                                        </p:tav>
                                      </p:tavLst>
                                    </p:anim>
                                    <p:anim calcmode="lin" valueType="num">
                                      <p:cBhvr>
                                        <p:cTn id="206" dur="1000" fill="hold"/>
                                        <p:tgtEl>
                                          <p:spTgt spid="43"/>
                                        </p:tgtEl>
                                        <p:attrNameLst>
                                          <p:attrName>ppt_y</p:attrName>
                                        </p:attrNameLst>
                                      </p:cBhvr>
                                      <p:tavLst>
                                        <p:tav tm="0">
                                          <p:val>
                                            <p:strVal val="#ppt_y+.1"/>
                                          </p:val>
                                        </p:tav>
                                        <p:tav tm="100000">
                                          <p:val>
                                            <p:strVal val="#ppt_y"/>
                                          </p:val>
                                        </p:tav>
                                      </p:tavLst>
                                    </p:anim>
                                  </p:childTnLst>
                                </p:cTn>
                              </p:par>
                              <p:par>
                                <p:cTn id="207" presetID="42" presetClass="entr" presetSubtype="0" fill="hold" grpId="0" nodeType="withEffect">
                                  <p:stCondLst>
                                    <p:cond delay="0"/>
                                  </p:stCondLst>
                                  <p:childTnLst>
                                    <p:set>
                                      <p:cBhvr>
                                        <p:cTn id="208" dur="1" fill="hold">
                                          <p:stCondLst>
                                            <p:cond delay="0"/>
                                          </p:stCondLst>
                                        </p:cTn>
                                        <p:tgtEl>
                                          <p:spTgt spid="44"/>
                                        </p:tgtEl>
                                        <p:attrNameLst>
                                          <p:attrName>style.visibility</p:attrName>
                                        </p:attrNameLst>
                                      </p:cBhvr>
                                      <p:to>
                                        <p:strVal val="visible"/>
                                      </p:to>
                                    </p:set>
                                    <p:animEffect transition="in" filter="fade">
                                      <p:cBhvr>
                                        <p:cTn id="209" dur="1000"/>
                                        <p:tgtEl>
                                          <p:spTgt spid="44"/>
                                        </p:tgtEl>
                                      </p:cBhvr>
                                    </p:animEffect>
                                    <p:anim calcmode="lin" valueType="num">
                                      <p:cBhvr>
                                        <p:cTn id="210" dur="1000" fill="hold"/>
                                        <p:tgtEl>
                                          <p:spTgt spid="44"/>
                                        </p:tgtEl>
                                        <p:attrNameLst>
                                          <p:attrName>ppt_x</p:attrName>
                                        </p:attrNameLst>
                                      </p:cBhvr>
                                      <p:tavLst>
                                        <p:tav tm="0">
                                          <p:val>
                                            <p:strVal val="#ppt_x"/>
                                          </p:val>
                                        </p:tav>
                                        <p:tav tm="100000">
                                          <p:val>
                                            <p:strVal val="#ppt_x"/>
                                          </p:val>
                                        </p:tav>
                                      </p:tavLst>
                                    </p:anim>
                                    <p:anim calcmode="lin" valueType="num">
                                      <p:cBhvr>
                                        <p:cTn id="211" dur="1000" fill="hold"/>
                                        <p:tgtEl>
                                          <p:spTgt spid="44"/>
                                        </p:tgtEl>
                                        <p:attrNameLst>
                                          <p:attrName>ppt_y</p:attrName>
                                        </p:attrNameLst>
                                      </p:cBhvr>
                                      <p:tavLst>
                                        <p:tav tm="0">
                                          <p:val>
                                            <p:strVal val="#ppt_y+.1"/>
                                          </p:val>
                                        </p:tav>
                                        <p:tav tm="100000">
                                          <p:val>
                                            <p:strVal val="#ppt_y"/>
                                          </p:val>
                                        </p:tav>
                                      </p:tavLst>
                                    </p:anim>
                                  </p:childTnLst>
                                </p:cTn>
                              </p:par>
                              <p:par>
                                <p:cTn id="212" presetID="42" presetClass="entr" presetSubtype="0" fill="hold" grpId="0" nodeType="withEffect">
                                  <p:stCondLst>
                                    <p:cond delay="0"/>
                                  </p:stCondLst>
                                  <p:childTnLst>
                                    <p:set>
                                      <p:cBhvr>
                                        <p:cTn id="213" dur="1" fill="hold">
                                          <p:stCondLst>
                                            <p:cond delay="0"/>
                                          </p:stCondLst>
                                        </p:cTn>
                                        <p:tgtEl>
                                          <p:spTgt spid="45"/>
                                        </p:tgtEl>
                                        <p:attrNameLst>
                                          <p:attrName>style.visibility</p:attrName>
                                        </p:attrNameLst>
                                      </p:cBhvr>
                                      <p:to>
                                        <p:strVal val="visible"/>
                                      </p:to>
                                    </p:set>
                                    <p:animEffect transition="in" filter="fade">
                                      <p:cBhvr>
                                        <p:cTn id="214" dur="1000"/>
                                        <p:tgtEl>
                                          <p:spTgt spid="45"/>
                                        </p:tgtEl>
                                      </p:cBhvr>
                                    </p:animEffect>
                                    <p:anim calcmode="lin" valueType="num">
                                      <p:cBhvr>
                                        <p:cTn id="215" dur="1000" fill="hold"/>
                                        <p:tgtEl>
                                          <p:spTgt spid="45"/>
                                        </p:tgtEl>
                                        <p:attrNameLst>
                                          <p:attrName>ppt_x</p:attrName>
                                        </p:attrNameLst>
                                      </p:cBhvr>
                                      <p:tavLst>
                                        <p:tav tm="0">
                                          <p:val>
                                            <p:strVal val="#ppt_x"/>
                                          </p:val>
                                        </p:tav>
                                        <p:tav tm="100000">
                                          <p:val>
                                            <p:strVal val="#ppt_x"/>
                                          </p:val>
                                        </p:tav>
                                      </p:tavLst>
                                    </p:anim>
                                    <p:anim calcmode="lin" valueType="num">
                                      <p:cBhvr>
                                        <p:cTn id="216" dur="1000" fill="hold"/>
                                        <p:tgtEl>
                                          <p:spTgt spid="45"/>
                                        </p:tgtEl>
                                        <p:attrNameLst>
                                          <p:attrName>ppt_y</p:attrName>
                                        </p:attrNameLst>
                                      </p:cBhvr>
                                      <p:tavLst>
                                        <p:tav tm="0">
                                          <p:val>
                                            <p:strVal val="#ppt_y+.1"/>
                                          </p:val>
                                        </p:tav>
                                        <p:tav tm="100000">
                                          <p:val>
                                            <p:strVal val="#ppt_y"/>
                                          </p:val>
                                        </p:tav>
                                      </p:tavLst>
                                    </p:anim>
                                  </p:childTnLst>
                                </p:cTn>
                              </p:par>
                              <p:par>
                                <p:cTn id="217" presetID="42" presetClass="entr" presetSubtype="0" fill="hold" grpId="0" nodeType="withEffect">
                                  <p:stCondLst>
                                    <p:cond delay="0"/>
                                  </p:stCondLst>
                                  <p:childTnLst>
                                    <p:set>
                                      <p:cBhvr>
                                        <p:cTn id="218" dur="1" fill="hold">
                                          <p:stCondLst>
                                            <p:cond delay="0"/>
                                          </p:stCondLst>
                                        </p:cTn>
                                        <p:tgtEl>
                                          <p:spTgt spid="46"/>
                                        </p:tgtEl>
                                        <p:attrNameLst>
                                          <p:attrName>style.visibility</p:attrName>
                                        </p:attrNameLst>
                                      </p:cBhvr>
                                      <p:to>
                                        <p:strVal val="visible"/>
                                      </p:to>
                                    </p:set>
                                    <p:animEffect transition="in" filter="fade">
                                      <p:cBhvr>
                                        <p:cTn id="219" dur="1000"/>
                                        <p:tgtEl>
                                          <p:spTgt spid="46"/>
                                        </p:tgtEl>
                                      </p:cBhvr>
                                    </p:animEffect>
                                    <p:anim calcmode="lin" valueType="num">
                                      <p:cBhvr>
                                        <p:cTn id="220" dur="1000" fill="hold"/>
                                        <p:tgtEl>
                                          <p:spTgt spid="46"/>
                                        </p:tgtEl>
                                        <p:attrNameLst>
                                          <p:attrName>ppt_x</p:attrName>
                                        </p:attrNameLst>
                                      </p:cBhvr>
                                      <p:tavLst>
                                        <p:tav tm="0">
                                          <p:val>
                                            <p:strVal val="#ppt_x"/>
                                          </p:val>
                                        </p:tav>
                                        <p:tav tm="100000">
                                          <p:val>
                                            <p:strVal val="#ppt_x"/>
                                          </p:val>
                                        </p:tav>
                                      </p:tavLst>
                                    </p:anim>
                                    <p:anim calcmode="lin" valueType="num">
                                      <p:cBhvr>
                                        <p:cTn id="221" dur="1000" fill="hold"/>
                                        <p:tgtEl>
                                          <p:spTgt spid="46"/>
                                        </p:tgtEl>
                                        <p:attrNameLst>
                                          <p:attrName>ppt_y</p:attrName>
                                        </p:attrNameLst>
                                      </p:cBhvr>
                                      <p:tavLst>
                                        <p:tav tm="0">
                                          <p:val>
                                            <p:strVal val="#ppt_y+.1"/>
                                          </p:val>
                                        </p:tav>
                                        <p:tav tm="100000">
                                          <p:val>
                                            <p:strVal val="#ppt_y"/>
                                          </p:val>
                                        </p:tav>
                                      </p:tavLst>
                                    </p:anim>
                                  </p:childTnLst>
                                </p:cTn>
                              </p:par>
                              <p:par>
                                <p:cTn id="222" presetID="42" presetClass="entr" presetSubtype="0" fill="hold" grpId="0" nodeType="withEffect">
                                  <p:stCondLst>
                                    <p:cond delay="0"/>
                                  </p:stCondLst>
                                  <p:childTnLst>
                                    <p:set>
                                      <p:cBhvr>
                                        <p:cTn id="223" dur="1" fill="hold">
                                          <p:stCondLst>
                                            <p:cond delay="0"/>
                                          </p:stCondLst>
                                        </p:cTn>
                                        <p:tgtEl>
                                          <p:spTgt spid="47"/>
                                        </p:tgtEl>
                                        <p:attrNameLst>
                                          <p:attrName>style.visibility</p:attrName>
                                        </p:attrNameLst>
                                      </p:cBhvr>
                                      <p:to>
                                        <p:strVal val="visible"/>
                                      </p:to>
                                    </p:set>
                                    <p:animEffect transition="in" filter="fade">
                                      <p:cBhvr>
                                        <p:cTn id="224" dur="1000"/>
                                        <p:tgtEl>
                                          <p:spTgt spid="47"/>
                                        </p:tgtEl>
                                      </p:cBhvr>
                                    </p:animEffect>
                                    <p:anim calcmode="lin" valueType="num">
                                      <p:cBhvr>
                                        <p:cTn id="225" dur="1000" fill="hold"/>
                                        <p:tgtEl>
                                          <p:spTgt spid="47"/>
                                        </p:tgtEl>
                                        <p:attrNameLst>
                                          <p:attrName>ppt_x</p:attrName>
                                        </p:attrNameLst>
                                      </p:cBhvr>
                                      <p:tavLst>
                                        <p:tav tm="0">
                                          <p:val>
                                            <p:strVal val="#ppt_x"/>
                                          </p:val>
                                        </p:tav>
                                        <p:tav tm="100000">
                                          <p:val>
                                            <p:strVal val="#ppt_x"/>
                                          </p:val>
                                        </p:tav>
                                      </p:tavLst>
                                    </p:anim>
                                    <p:anim calcmode="lin" valueType="num">
                                      <p:cBhvr>
                                        <p:cTn id="226" dur="1000" fill="hold"/>
                                        <p:tgtEl>
                                          <p:spTgt spid="47"/>
                                        </p:tgtEl>
                                        <p:attrNameLst>
                                          <p:attrName>ppt_y</p:attrName>
                                        </p:attrNameLst>
                                      </p:cBhvr>
                                      <p:tavLst>
                                        <p:tav tm="0">
                                          <p:val>
                                            <p:strVal val="#ppt_y+.1"/>
                                          </p:val>
                                        </p:tav>
                                        <p:tav tm="100000">
                                          <p:val>
                                            <p:strVal val="#ppt_y"/>
                                          </p:val>
                                        </p:tav>
                                      </p:tavLst>
                                    </p:anim>
                                  </p:childTnLst>
                                </p:cTn>
                              </p:par>
                              <p:par>
                                <p:cTn id="227" presetID="42" presetClass="entr" presetSubtype="0" fill="hold" grpId="0" nodeType="withEffect">
                                  <p:stCondLst>
                                    <p:cond delay="0"/>
                                  </p:stCondLst>
                                  <p:childTnLst>
                                    <p:set>
                                      <p:cBhvr>
                                        <p:cTn id="228" dur="1" fill="hold">
                                          <p:stCondLst>
                                            <p:cond delay="0"/>
                                          </p:stCondLst>
                                        </p:cTn>
                                        <p:tgtEl>
                                          <p:spTgt spid="48"/>
                                        </p:tgtEl>
                                        <p:attrNameLst>
                                          <p:attrName>style.visibility</p:attrName>
                                        </p:attrNameLst>
                                      </p:cBhvr>
                                      <p:to>
                                        <p:strVal val="visible"/>
                                      </p:to>
                                    </p:set>
                                    <p:animEffect transition="in" filter="fade">
                                      <p:cBhvr>
                                        <p:cTn id="229" dur="1000"/>
                                        <p:tgtEl>
                                          <p:spTgt spid="48"/>
                                        </p:tgtEl>
                                      </p:cBhvr>
                                    </p:animEffect>
                                    <p:anim calcmode="lin" valueType="num">
                                      <p:cBhvr>
                                        <p:cTn id="230" dur="1000" fill="hold"/>
                                        <p:tgtEl>
                                          <p:spTgt spid="48"/>
                                        </p:tgtEl>
                                        <p:attrNameLst>
                                          <p:attrName>ppt_x</p:attrName>
                                        </p:attrNameLst>
                                      </p:cBhvr>
                                      <p:tavLst>
                                        <p:tav tm="0">
                                          <p:val>
                                            <p:strVal val="#ppt_x"/>
                                          </p:val>
                                        </p:tav>
                                        <p:tav tm="100000">
                                          <p:val>
                                            <p:strVal val="#ppt_x"/>
                                          </p:val>
                                        </p:tav>
                                      </p:tavLst>
                                    </p:anim>
                                    <p:anim calcmode="lin" valueType="num">
                                      <p:cBhvr>
                                        <p:cTn id="231" dur="1000" fill="hold"/>
                                        <p:tgtEl>
                                          <p:spTgt spid="48"/>
                                        </p:tgtEl>
                                        <p:attrNameLst>
                                          <p:attrName>ppt_y</p:attrName>
                                        </p:attrNameLst>
                                      </p:cBhvr>
                                      <p:tavLst>
                                        <p:tav tm="0">
                                          <p:val>
                                            <p:strVal val="#ppt_y+.1"/>
                                          </p:val>
                                        </p:tav>
                                        <p:tav tm="100000">
                                          <p:val>
                                            <p:strVal val="#ppt_y"/>
                                          </p:val>
                                        </p:tav>
                                      </p:tavLst>
                                    </p:anim>
                                  </p:childTnLst>
                                </p:cTn>
                              </p:par>
                              <p:par>
                                <p:cTn id="232" presetID="42" presetClass="entr" presetSubtype="0" fill="hold" nodeType="withEffect">
                                  <p:stCondLst>
                                    <p:cond delay="0"/>
                                  </p:stCondLst>
                                  <p:childTnLst>
                                    <p:set>
                                      <p:cBhvr>
                                        <p:cTn id="233" dur="1" fill="hold">
                                          <p:stCondLst>
                                            <p:cond delay="0"/>
                                          </p:stCondLst>
                                        </p:cTn>
                                        <p:tgtEl>
                                          <p:spTgt spid="62"/>
                                        </p:tgtEl>
                                        <p:attrNameLst>
                                          <p:attrName>style.visibility</p:attrName>
                                        </p:attrNameLst>
                                      </p:cBhvr>
                                      <p:to>
                                        <p:strVal val="visible"/>
                                      </p:to>
                                    </p:set>
                                    <p:animEffect transition="in" filter="fade">
                                      <p:cBhvr>
                                        <p:cTn id="234" dur="1000"/>
                                        <p:tgtEl>
                                          <p:spTgt spid="62"/>
                                        </p:tgtEl>
                                      </p:cBhvr>
                                    </p:animEffect>
                                    <p:anim calcmode="lin" valueType="num">
                                      <p:cBhvr>
                                        <p:cTn id="235" dur="1000" fill="hold"/>
                                        <p:tgtEl>
                                          <p:spTgt spid="62"/>
                                        </p:tgtEl>
                                        <p:attrNameLst>
                                          <p:attrName>ppt_x</p:attrName>
                                        </p:attrNameLst>
                                      </p:cBhvr>
                                      <p:tavLst>
                                        <p:tav tm="0">
                                          <p:val>
                                            <p:strVal val="#ppt_x"/>
                                          </p:val>
                                        </p:tav>
                                        <p:tav tm="100000">
                                          <p:val>
                                            <p:strVal val="#ppt_x"/>
                                          </p:val>
                                        </p:tav>
                                      </p:tavLst>
                                    </p:anim>
                                    <p:anim calcmode="lin" valueType="num">
                                      <p:cBhvr>
                                        <p:cTn id="236" dur="1000" fill="hold"/>
                                        <p:tgtEl>
                                          <p:spTgt spid="62"/>
                                        </p:tgtEl>
                                        <p:attrNameLst>
                                          <p:attrName>ppt_y</p:attrName>
                                        </p:attrNameLst>
                                      </p:cBhvr>
                                      <p:tavLst>
                                        <p:tav tm="0">
                                          <p:val>
                                            <p:strVal val="#ppt_y+.1"/>
                                          </p:val>
                                        </p:tav>
                                        <p:tav tm="100000">
                                          <p:val>
                                            <p:strVal val="#ppt_y"/>
                                          </p:val>
                                        </p:tav>
                                      </p:tavLst>
                                    </p:anim>
                                  </p:childTnLst>
                                </p:cTn>
                              </p:par>
                              <p:par>
                                <p:cTn id="237" presetID="42" presetClass="entr" presetSubtype="0" fill="hold" grpId="0" nodeType="withEffect">
                                  <p:stCondLst>
                                    <p:cond delay="0"/>
                                  </p:stCondLst>
                                  <p:childTnLst>
                                    <p:set>
                                      <p:cBhvr>
                                        <p:cTn id="238" dur="1" fill="hold">
                                          <p:stCondLst>
                                            <p:cond delay="0"/>
                                          </p:stCondLst>
                                        </p:cTn>
                                        <p:tgtEl>
                                          <p:spTgt spid="66"/>
                                        </p:tgtEl>
                                        <p:attrNameLst>
                                          <p:attrName>style.visibility</p:attrName>
                                        </p:attrNameLst>
                                      </p:cBhvr>
                                      <p:to>
                                        <p:strVal val="visible"/>
                                      </p:to>
                                    </p:set>
                                    <p:animEffect transition="in" filter="fade">
                                      <p:cBhvr>
                                        <p:cTn id="239" dur="1000"/>
                                        <p:tgtEl>
                                          <p:spTgt spid="66"/>
                                        </p:tgtEl>
                                      </p:cBhvr>
                                    </p:animEffect>
                                    <p:anim calcmode="lin" valueType="num">
                                      <p:cBhvr>
                                        <p:cTn id="240" dur="1000" fill="hold"/>
                                        <p:tgtEl>
                                          <p:spTgt spid="66"/>
                                        </p:tgtEl>
                                        <p:attrNameLst>
                                          <p:attrName>ppt_x</p:attrName>
                                        </p:attrNameLst>
                                      </p:cBhvr>
                                      <p:tavLst>
                                        <p:tav tm="0">
                                          <p:val>
                                            <p:strVal val="#ppt_x"/>
                                          </p:val>
                                        </p:tav>
                                        <p:tav tm="100000">
                                          <p:val>
                                            <p:strVal val="#ppt_x"/>
                                          </p:val>
                                        </p:tav>
                                      </p:tavLst>
                                    </p:anim>
                                    <p:anim calcmode="lin" valueType="num">
                                      <p:cBhvr>
                                        <p:cTn id="241" dur="1000" fill="hold"/>
                                        <p:tgtEl>
                                          <p:spTgt spid="66"/>
                                        </p:tgtEl>
                                        <p:attrNameLst>
                                          <p:attrName>ppt_y</p:attrName>
                                        </p:attrNameLst>
                                      </p:cBhvr>
                                      <p:tavLst>
                                        <p:tav tm="0">
                                          <p:val>
                                            <p:strVal val="#ppt_y+.1"/>
                                          </p:val>
                                        </p:tav>
                                        <p:tav tm="100000">
                                          <p:val>
                                            <p:strVal val="#ppt_y"/>
                                          </p:val>
                                        </p:tav>
                                      </p:tavLst>
                                    </p:anim>
                                  </p:childTnLst>
                                </p:cTn>
                              </p:par>
                              <p:par>
                                <p:cTn id="242" presetID="42" presetClass="entr" presetSubtype="0" fill="hold" grpId="0" nodeType="withEffect">
                                  <p:stCondLst>
                                    <p:cond delay="0"/>
                                  </p:stCondLst>
                                  <p:childTnLst>
                                    <p:set>
                                      <p:cBhvr>
                                        <p:cTn id="243" dur="1" fill="hold">
                                          <p:stCondLst>
                                            <p:cond delay="0"/>
                                          </p:stCondLst>
                                        </p:cTn>
                                        <p:tgtEl>
                                          <p:spTgt spid="67"/>
                                        </p:tgtEl>
                                        <p:attrNameLst>
                                          <p:attrName>style.visibility</p:attrName>
                                        </p:attrNameLst>
                                      </p:cBhvr>
                                      <p:to>
                                        <p:strVal val="visible"/>
                                      </p:to>
                                    </p:set>
                                    <p:animEffect transition="in" filter="fade">
                                      <p:cBhvr>
                                        <p:cTn id="244" dur="1000"/>
                                        <p:tgtEl>
                                          <p:spTgt spid="67"/>
                                        </p:tgtEl>
                                      </p:cBhvr>
                                    </p:animEffect>
                                    <p:anim calcmode="lin" valueType="num">
                                      <p:cBhvr>
                                        <p:cTn id="245" dur="1000" fill="hold"/>
                                        <p:tgtEl>
                                          <p:spTgt spid="67"/>
                                        </p:tgtEl>
                                        <p:attrNameLst>
                                          <p:attrName>ppt_x</p:attrName>
                                        </p:attrNameLst>
                                      </p:cBhvr>
                                      <p:tavLst>
                                        <p:tav tm="0">
                                          <p:val>
                                            <p:strVal val="#ppt_x"/>
                                          </p:val>
                                        </p:tav>
                                        <p:tav tm="100000">
                                          <p:val>
                                            <p:strVal val="#ppt_x"/>
                                          </p:val>
                                        </p:tav>
                                      </p:tavLst>
                                    </p:anim>
                                    <p:anim calcmode="lin" valueType="num">
                                      <p:cBhvr>
                                        <p:cTn id="246" dur="1000" fill="hold"/>
                                        <p:tgtEl>
                                          <p:spTgt spid="67"/>
                                        </p:tgtEl>
                                        <p:attrNameLst>
                                          <p:attrName>ppt_y</p:attrName>
                                        </p:attrNameLst>
                                      </p:cBhvr>
                                      <p:tavLst>
                                        <p:tav tm="0">
                                          <p:val>
                                            <p:strVal val="#ppt_y+.1"/>
                                          </p:val>
                                        </p:tav>
                                        <p:tav tm="100000">
                                          <p:val>
                                            <p:strVal val="#ppt_y"/>
                                          </p:val>
                                        </p:tav>
                                      </p:tavLst>
                                    </p:anim>
                                  </p:childTnLst>
                                </p:cTn>
                              </p:par>
                              <p:par>
                                <p:cTn id="247" presetID="42" presetClass="entr" presetSubtype="0" fill="hold" nodeType="withEffect">
                                  <p:stCondLst>
                                    <p:cond delay="0"/>
                                  </p:stCondLst>
                                  <p:childTnLst>
                                    <p:set>
                                      <p:cBhvr>
                                        <p:cTn id="248" dur="1" fill="hold">
                                          <p:stCondLst>
                                            <p:cond delay="0"/>
                                          </p:stCondLst>
                                        </p:cTn>
                                        <p:tgtEl>
                                          <p:spTgt spid="68"/>
                                        </p:tgtEl>
                                        <p:attrNameLst>
                                          <p:attrName>style.visibility</p:attrName>
                                        </p:attrNameLst>
                                      </p:cBhvr>
                                      <p:to>
                                        <p:strVal val="visible"/>
                                      </p:to>
                                    </p:set>
                                    <p:animEffect transition="in" filter="fade">
                                      <p:cBhvr>
                                        <p:cTn id="249" dur="1000"/>
                                        <p:tgtEl>
                                          <p:spTgt spid="68"/>
                                        </p:tgtEl>
                                      </p:cBhvr>
                                    </p:animEffect>
                                    <p:anim calcmode="lin" valueType="num">
                                      <p:cBhvr>
                                        <p:cTn id="250" dur="1000" fill="hold"/>
                                        <p:tgtEl>
                                          <p:spTgt spid="68"/>
                                        </p:tgtEl>
                                        <p:attrNameLst>
                                          <p:attrName>ppt_x</p:attrName>
                                        </p:attrNameLst>
                                      </p:cBhvr>
                                      <p:tavLst>
                                        <p:tav tm="0">
                                          <p:val>
                                            <p:strVal val="#ppt_x"/>
                                          </p:val>
                                        </p:tav>
                                        <p:tav tm="100000">
                                          <p:val>
                                            <p:strVal val="#ppt_x"/>
                                          </p:val>
                                        </p:tav>
                                      </p:tavLst>
                                    </p:anim>
                                    <p:anim calcmode="lin" valueType="num">
                                      <p:cBhvr>
                                        <p:cTn id="251" dur="1000" fill="hold"/>
                                        <p:tgtEl>
                                          <p:spTgt spid="68"/>
                                        </p:tgtEl>
                                        <p:attrNameLst>
                                          <p:attrName>ppt_y</p:attrName>
                                        </p:attrNameLst>
                                      </p:cBhvr>
                                      <p:tavLst>
                                        <p:tav tm="0">
                                          <p:val>
                                            <p:strVal val="#ppt_y+.1"/>
                                          </p:val>
                                        </p:tav>
                                        <p:tav tm="100000">
                                          <p:val>
                                            <p:strVal val="#ppt_y"/>
                                          </p:val>
                                        </p:tav>
                                      </p:tavLst>
                                    </p:anim>
                                  </p:childTnLst>
                                </p:cTn>
                              </p:par>
                              <p:par>
                                <p:cTn id="252" presetID="42" presetClass="entr" presetSubtype="0" fill="hold" grpId="0" nodeType="withEffect">
                                  <p:stCondLst>
                                    <p:cond delay="0"/>
                                  </p:stCondLst>
                                  <p:childTnLst>
                                    <p:set>
                                      <p:cBhvr>
                                        <p:cTn id="253" dur="1" fill="hold">
                                          <p:stCondLst>
                                            <p:cond delay="0"/>
                                          </p:stCondLst>
                                        </p:cTn>
                                        <p:tgtEl>
                                          <p:spTgt spid="71"/>
                                        </p:tgtEl>
                                        <p:attrNameLst>
                                          <p:attrName>style.visibility</p:attrName>
                                        </p:attrNameLst>
                                      </p:cBhvr>
                                      <p:to>
                                        <p:strVal val="visible"/>
                                      </p:to>
                                    </p:set>
                                    <p:animEffect transition="in" filter="fade">
                                      <p:cBhvr>
                                        <p:cTn id="254" dur="1000"/>
                                        <p:tgtEl>
                                          <p:spTgt spid="71"/>
                                        </p:tgtEl>
                                      </p:cBhvr>
                                    </p:animEffect>
                                    <p:anim calcmode="lin" valueType="num">
                                      <p:cBhvr>
                                        <p:cTn id="255" dur="1000" fill="hold"/>
                                        <p:tgtEl>
                                          <p:spTgt spid="71"/>
                                        </p:tgtEl>
                                        <p:attrNameLst>
                                          <p:attrName>ppt_x</p:attrName>
                                        </p:attrNameLst>
                                      </p:cBhvr>
                                      <p:tavLst>
                                        <p:tav tm="0">
                                          <p:val>
                                            <p:strVal val="#ppt_x"/>
                                          </p:val>
                                        </p:tav>
                                        <p:tav tm="100000">
                                          <p:val>
                                            <p:strVal val="#ppt_x"/>
                                          </p:val>
                                        </p:tav>
                                      </p:tavLst>
                                    </p:anim>
                                    <p:anim calcmode="lin" valueType="num">
                                      <p:cBhvr>
                                        <p:cTn id="256" dur="1000" fill="hold"/>
                                        <p:tgtEl>
                                          <p:spTgt spid="71"/>
                                        </p:tgtEl>
                                        <p:attrNameLst>
                                          <p:attrName>ppt_y</p:attrName>
                                        </p:attrNameLst>
                                      </p:cBhvr>
                                      <p:tavLst>
                                        <p:tav tm="0">
                                          <p:val>
                                            <p:strVal val="#ppt_y+.1"/>
                                          </p:val>
                                        </p:tav>
                                        <p:tav tm="100000">
                                          <p:val>
                                            <p:strVal val="#ppt_y"/>
                                          </p:val>
                                        </p:tav>
                                      </p:tavLst>
                                    </p:anim>
                                  </p:childTnLst>
                                </p:cTn>
                              </p:par>
                              <p:par>
                                <p:cTn id="257" presetID="42" presetClass="entr" presetSubtype="0" fill="hold" grpId="0" nodeType="withEffect">
                                  <p:stCondLst>
                                    <p:cond delay="0"/>
                                  </p:stCondLst>
                                  <p:childTnLst>
                                    <p:set>
                                      <p:cBhvr>
                                        <p:cTn id="258" dur="1" fill="hold">
                                          <p:stCondLst>
                                            <p:cond delay="0"/>
                                          </p:stCondLst>
                                        </p:cTn>
                                        <p:tgtEl>
                                          <p:spTgt spid="75"/>
                                        </p:tgtEl>
                                        <p:attrNameLst>
                                          <p:attrName>style.visibility</p:attrName>
                                        </p:attrNameLst>
                                      </p:cBhvr>
                                      <p:to>
                                        <p:strVal val="visible"/>
                                      </p:to>
                                    </p:set>
                                    <p:animEffect transition="in" filter="fade">
                                      <p:cBhvr>
                                        <p:cTn id="259" dur="1000"/>
                                        <p:tgtEl>
                                          <p:spTgt spid="75"/>
                                        </p:tgtEl>
                                      </p:cBhvr>
                                    </p:animEffect>
                                    <p:anim calcmode="lin" valueType="num">
                                      <p:cBhvr>
                                        <p:cTn id="260" dur="1000" fill="hold"/>
                                        <p:tgtEl>
                                          <p:spTgt spid="75"/>
                                        </p:tgtEl>
                                        <p:attrNameLst>
                                          <p:attrName>ppt_x</p:attrName>
                                        </p:attrNameLst>
                                      </p:cBhvr>
                                      <p:tavLst>
                                        <p:tav tm="0">
                                          <p:val>
                                            <p:strVal val="#ppt_x"/>
                                          </p:val>
                                        </p:tav>
                                        <p:tav tm="100000">
                                          <p:val>
                                            <p:strVal val="#ppt_x"/>
                                          </p:val>
                                        </p:tav>
                                      </p:tavLst>
                                    </p:anim>
                                    <p:anim calcmode="lin" valueType="num">
                                      <p:cBhvr>
                                        <p:cTn id="261" dur="1000" fill="hold"/>
                                        <p:tgtEl>
                                          <p:spTgt spid="75"/>
                                        </p:tgtEl>
                                        <p:attrNameLst>
                                          <p:attrName>ppt_y</p:attrName>
                                        </p:attrNameLst>
                                      </p:cBhvr>
                                      <p:tavLst>
                                        <p:tav tm="0">
                                          <p:val>
                                            <p:strVal val="#ppt_y+.1"/>
                                          </p:val>
                                        </p:tav>
                                        <p:tav tm="100000">
                                          <p:val>
                                            <p:strVal val="#ppt_y"/>
                                          </p:val>
                                        </p:tav>
                                      </p:tavLst>
                                    </p:anim>
                                  </p:childTnLst>
                                </p:cTn>
                              </p:par>
                              <p:par>
                                <p:cTn id="262" presetID="42" presetClass="entr" presetSubtype="0" fill="hold" grpId="0" nodeType="withEffect">
                                  <p:stCondLst>
                                    <p:cond delay="0"/>
                                  </p:stCondLst>
                                  <p:childTnLst>
                                    <p:set>
                                      <p:cBhvr>
                                        <p:cTn id="263" dur="1" fill="hold">
                                          <p:stCondLst>
                                            <p:cond delay="0"/>
                                          </p:stCondLst>
                                        </p:cTn>
                                        <p:tgtEl>
                                          <p:spTgt spid="79"/>
                                        </p:tgtEl>
                                        <p:attrNameLst>
                                          <p:attrName>style.visibility</p:attrName>
                                        </p:attrNameLst>
                                      </p:cBhvr>
                                      <p:to>
                                        <p:strVal val="visible"/>
                                      </p:to>
                                    </p:set>
                                    <p:animEffect transition="in" filter="fade">
                                      <p:cBhvr>
                                        <p:cTn id="264" dur="1000"/>
                                        <p:tgtEl>
                                          <p:spTgt spid="79"/>
                                        </p:tgtEl>
                                      </p:cBhvr>
                                    </p:animEffect>
                                    <p:anim calcmode="lin" valueType="num">
                                      <p:cBhvr>
                                        <p:cTn id="265" dur="1000" fill="hold"/>
                                        <p:tgtEl>
                                          <p:spTgt spid="79"/>
                                        </p:tgtEl>
                                        <p:attrNameLst>
                                          <p:attrName>ppt_x</p:attrName>
                                        </p:attrNameLst>
                                      </p:cBhvr>
                                      <p:tavLst>
                                        <p:tav tm="0">
                                          <p:val>
                                            <p:strVal val="#ppt_x"/>
                                          </p:val>
                                        </p:tav>
                                        <p:tav tm="100000">
                                          <p:val>
                                            <p:strVal val="#ppt_x"/>
                                          </p:val>
                                        </p:tav>
                                      </p:tavLst>
                                    </p:anim>
                                    <p:anim calcmode="lin" valueType="num">
                                      <p:cBhvr>
                                        <p:cTn id="266" dur="1000" fill="hold"/>
                                        <p:tgtEl>
                                          <p:spTgt spid="79"/>
                                        </p:tgtEl>
                                        <p:attrNameLst>
                                          <p:attrName>ppt_y</p:attrName>
                                        </p:attrNameLst>
                                      </p:cBhvr>
                                      <p:tavLst>
                                        <p:tav tm="0">
                                          <p:val>
                                            <p:strVal val="#ppt_y+.1"/>
                                          </p:val>
                                        </p:tav>
                                        <p:tav tm="100000">
                                          <p:val>
                                            <p:strVal val="#ppt_y"/>
                                          </p:val>
                                        </p:tav>
                                      </p:tavLst>
                                    </p:anim>
                                  </p:childTnLst>
                                </p:cTn>
                              </p:par>
                              <p:par>
                                <p:cTn id="267" presetID="42" presetClass="entr" presetSubtype="0" fill="hold" grpId="0" nodeType="withEffect">
                                  <p:stCondLst>
                                    <p:cond delay="0"/>
                                  </p:stCondLst>
                                  <p:childTnLst>
                                    <p:set>
                                      <p:cBhvr>
                                        <p:cTn id="268" dur="1" fill="hold">
                                          <p:stCondLst>
                                            <p:cond delay="0"/>
                                          </p:stCondLst>
                                        </p:cTn>
                                        <p:tgtEl>
                                          <p:spTgt spid="80"/>
                                        </p:tgtEl>
                                        <p:attrNameLst>
                                          <p:attrName>style.visibility</p:attrName>
                                        </p:attrNameLst>
                                      </p:cBhvr>
                                      <p:to>
                                        <p:strVal val="visible"/>
                                      </p:to>
                                    </p:set>
                                    <p:animEffect transition="in" filter="fade">
                                      <p:cBhvr>
                                        <p:cTn id="269" dur="1000"/>
                                        <p:tgtEl>
                                          <p:spTgt spid="80"/>
                                        </p:tgtEl>
                                      </p:cBhvr>
                                    </p:animEffect>
                                    <p:anim calcmode="lin" valueType="num">
                                      <p:cBhvr>
                                        <p:cTn id="270" dur="1000" fill="hold"/>
                                        <p:tgtEl>
                                          <p:spTgt spid="80"/>
                                        </p:tgtEl>
                                        <p:attrNameLst>
                                          <p:attrName>ppt_x</p:attrName>
                                        </p:attrNameLst>
                                      </p:cBhvr>
                                      <p:tavLst>
                                        <p:tav tm="0">
                                          <p:val>
                                            <p:strVal val="#ppt_x"/>
                                          </p:val>
                                        </p:tav>
                                        <p:tav tm="100000">
                                          <p:val>
                                            <p:strVal val="#ppt_x"/>
                                          </p:val>
                                        </p:tav>
                                      </p:tavLst>
                                    </p:anim>
                                    <p:anim calcmode="lin" valueType="num">
                                      <p:cBhvr>
                                        <p:cTn id="271" dur="1000" fill="hold"/>
                                        <p:tgtEl>
                                          <p:spTgt spid="80"/>
                                        </p:tgtEl>
                                        <p:attrNameLst>
                                          <p:attrName>ppt_y</p:attrName>
                                        </p:attrNameLst>
                                      </p:cBhvr>
                                      <p:tavLst>
                                        <p:tav tm="0">
                                          <p:val>
                                            <p:strVal val="#ppt_y+.1"/>
                                          </p:val>
                                        </p:tav>
                                        <p:tav tm="100000">
                                          <p:val>
                                            <p:strVal val="#ppt_y"/>
                                          </p:val>
                                        </p:tav>
                                      </p:tavLst>
                                    </p:anim>
                                  </p:childTnLst>
                                </p:cTn>
                              </p:par>
                              <p:par>
                                <p:cTn id="272" presetID="42" presetClass="entr" presetSubtype="0" fill="hold" grpId="0" nodeType="withEffect">
                                  <p:stCondLst>
                                    <p:cond delay="0"/>
                                  </p:stCondLst>
                                  <p:childTnLst>
                                    <p:set>
                                      <p:cBhvr>
                                        <p:cTn id="273" dur="1" fill="hold">
                                          <p:stCondLst>
                                            <p:cond delay="0"/>
                                          </p:stCondLst>
                                        </p:cTn>
                                        <p:tgtEl>
                                          <p:spTgt spid="72"/>
                                        </p:tgtEl>
                                        <p:attrNameLst>
                                          <p:attrName>style.visibility</p:attrName>
                                        </p:attrNameLst>
                                      </p:cBhvr>
                                      <p:to>
                                        <p:strVal val="visible"/>
                                      </p:to>
                                    </p:set>
                                    <p:animEffect transition="in" filter="fade">
                                      <p:cBhvr>
                                        <p:cTn id="274" dur="1000"/>
                                        <p:tgtEl>
                                          <p:spTgt spid="72"/>
                                        </p:tgtEl>
                                      </p:cBhvr>
                                    </p:animEffect>
                                    <p:anim calcmode="lin" valueType="num">
                                      <p:cBhvr>
                                        <p:cTn id="275" dur="1000" fill="hold"/>
                                        <p:tgtEl>
                                          <p:spTgt spid="72"/>
                                        </p:tgtEl>
                                        <p:attrNameLst>
                                          <p:attrName>ppt_x</p:attrName>
                                        </p:attrNameLst>
                                      </p:cBhvr>
                                      <p:tavLst>
                                        <p:tav tm="0">
                                          <p:val>
                                            <p:strVal val="#ppt_x"/>
                                          </p:val>
                                        </p:tav>
                                        <p:tav tm="100000">
                                          <p:val>
                                            <p:strVal val="#ppt_x"/>
                                          </p:val>
                                        </p:tav>
                                      </p:tavLst>
                                    </p:anim>
                                    <p:anim calcmode="lin" valueType="num">
                                      <p:cBhvr>
                                        <p:cTn id="276"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277" fill="hold">
                      <p:stCondLst>
                        <p:cond delay="indefinite"/>
                      </p:stCondLst>
                      <p:childTnLst>
                        <p:par>
                          <p:cTn id="278" fill="hold">
                            <p:stCondLst>
                              <p:cond delay="0"/>
                            </p:stCondLst>
                            <p:childTnLst>
                              <p:par>
                                <p:cTn id="279" presetID="10" presetClass="entr" presetSubtype="0" fill="hold" grpId="0" nodeType="clickEffect">
                                  <p:stCondLst>
                                    <p:cond delay="0"/>
                                  </p:stCondLst>
                                  <p:childTnLst>
                                    <p:set>
                                      <p:cBhvr>
                                        <p:cTn id="280" dur="1" fill="hold">
                                          <p:stCondLst>
                                            <p:cond delay="0"/>
                                          </p:stCondLst>
                                        </p:cTn>
                                        <p:tgtEl>
                                          <p:spTgt spid="293">
                                            <p:txEl>
                                              <p:pRg st="0" end="0"/>
                                            </p:txEl>
                                          </p:spTgt>
                                        </p:tgtEl>
                                        <p:attrNameLst>
                                          <p:attrName>style.visibility</p:attrName>
                                        </p:attrNameLst>
                                      </p:cBhvr>
                                      <p:to>
                                        <p:strVal val="visible"/>
                                      </p:to>
                                    </p:set>
                                    <p:animEffect transition="in" filter="fade">
                                      <p:cBhvr>
                                        <p:cTn id="281" dur="500"/>
                                        <p:tgtEl>
                                          <p:spTgt spid="29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 grpId="0"/>
      <p:bldP spid="293" grpId="0" uiExpand="1" build="p"/>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66" grpId="0" animBg="1"/>
      <p:bldP spid="67" grpId="0" animBg="1"/>
      <p:bldP spid="71" grpId="0" animBg="1"/>
      <p:bldP spid="72" grpId="0" animBg="1"/>
      <p:bldP spid="75" grpId="0" animBg="1"/>
      <p:bldP spid="79" grpId="0" animBg="1"/>
      <p:bldP spid="8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4"/>
          <p:cNvSpPr txBox="1">
            <a:spLocks noGrp="1"/>
          </p:cNvSpPr>
          <p:nvPr>
            <p:ph type="ctrTitle"/>
          </p:nvPr>
        </p:nvSpPr>
        <p:spPr>
          <a:xfrm>
            <a:off x="112447" y="114328"/>
            <a:ext cx="3852100" cy="56945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b="1" dirty="0">
                <a:latin typeface="Times New Roman" panose="02020603050405020304" pitchFamily="18" charset="0"/>
                <a:cs typeface="Times New Roman" panose="02020603050405020304" pitchFamily="18" charset="0"/>
              </a:rPr>
              <a:t>ADVANTAGES</a:t>
            </a:r>
            <a:endParaRPr sz="3200" b="1" dirty="0">
              <a:solidFill>
                <a:srgbClr val="FFFFFF"/>
              </a:solidFill>
              <a:latin typeface="Times New Roman" panose="02020603050405020304" pitchFamily="18" charset="0"/>
              <a:cs typeface="Times New Roman" panose="02020603050405020304" pitchFamily="18" charset="0"/>
            </a:endParaRPr>
          </a:p>
        </p:txBody>
      </p:sp>
      <p:sp>
        <p:nvSpPr>
          <p:cNvPr id="293" name="Google Shape;293;p24"/>
          <p:cNvSpPr txBox="1">
            <a:spLocks noGrp="1"/>
          </p:cNvSpPr>
          <p:nvPr>
            <p:ph type="subTitle" idx="1"/>
          </p:nvPr>
        </p:nvSpPr>
        <p:spPr>
          <a:xfrm>
            <a:off x="112447" y="821691"/>
            <a:ext cx="6802349" cy="3844242"/>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
            </a:pPr>
            <a:r>
              <a:rPr lang="en-US" sz="2000" dirty="0">
                <a:solidFill>
                  <a:srgbClr val="FFFFFF"/>
                </a:solidFill>
                <a:latin typeface="Times New Roman" panose="02020603050405020304" pitchFamily="18" charset="0"/>
                <a:cs typeface="Times New Roman" panose="02020603050405020304" pitchFamily="18" charset="0"/>
              </a:rPr>
              <a:t>Easy access to the data </a:t>
            </a:r>
          </a:p>
          <a:p>
            <a:pPr marL="0" lvl="0" indent="0" algn="l" rtl="0">
              <a:spcBef>
                <a:spcPts val="0"/>
              </a:spcBef>
              <a:spcAft>
                <a:spcPts val="0"/>
              </a:spcAft>
            </a:pPr>
            <a:endParaRPr lang="en-US" sz="2000" dirty="0">
              <a:solidFill>
                <a:srgbClr val="FFFFFF"/>
              </a:solidFill>
              <a:latin typeface="Times New Roman" panose="02020603050405020304" pitchFamily="18" charset="0"/>
              <a:cs typeface="Times New Roman" panose="02020603050405020304" pitchFamily="18" charset="0"/>
            </a:endParaRPr>
          </a:p>
          <a:p>
            <a:pPr marL="171450" lvl="0" indent="-171450" algn="l" rtl="0">
              <a:spcBef>
                <a:spcPts val="0"/>
              </a:spcBef>
              <a:spcAft>
                <a:spcPts val="0"/>
              </a:spcAft>
              <a:buFont typeface="Wingdings" panose="05000000000000000000" pitchFamily="2" charset="2"/>
              <a:buChar char="§"/>
            </a:pPr>
            <a:r>
              <a:rPr lang="en-US" sz="2000" dirty="0">
                <a:solidFill>
                  <a:srgbClr val="FFFFFF"/>
                </a:solidFill>
                <a:latin typeface="Times New Roman" panose="02020603050405020304" pitchFamily="18" charset="0"/>
                <a:cs typeface="Times New Roman" panose="02020603050405020304" pitchFamily="18" charset="0"/>
              </a:rPr>
              <a:t> The new system is more user-friendly, reliable and flexible.           </a:t>
            </a:r>
          </a:p>
          <a:p>
            <a:pPr marL="0" lvl="0" indent="0" algn="l" rtl="0">
              <a:spcBef>
                <a:spcPts val="0"/>
              </a:spcBef>
              <a:spcAft>
                <a:spcPts val="0"/>
              </a:spcAft>
            </a:pPr>
            <a:endParaRPr lang="en-US" sz="2000" dirty="0">
              <a:solidFill>
                <a:srgbClr val="FFFFFF"/>
              </a:solidFill>
              <a:latin typeface="Times New Roman" panose="02020603050405020304" pitchFamily="18" charset="0"/>
              <a:cs typeface="Times New Roman" panose="02020603050405020304" pitchFamily="18" charset="0"/>
            </a:endParaRPr>
          </a:p>
          <a:p>
            <a:pPr marL="171450" lvl="0" indent="-171450" algn="l" rtl="0">
              <a:spcBef>
                <a:spcPts val="0"/>
              </a:spcBef>
              <a:spcAft>
                <a:spcPts val="0"/>
              </a:spcAft>
              <a:buFont typeface="Wingdings" panose="05000000000000000000" pitchFamily="2" charset="2"/>
              <a:buChar char="§"/>
            </a:pPr>
            <a:r>
              <a:rPr lang="en-US" sz="2000" dirty="0">
                <a:solidFill>
                  <a:srgbClr val="FFFFFF"/>
                </a:solidFill>
                <a:latin typeface="Times New Roman" panose="02020603050405020304" pitchFamily="18" charset="0"/>
                <a:cs typeface="Times New Roman" panose="02020603050405020304" pitchFamily="18" charset="0"/>
              </a:rPr>
              <a:t> Data alteration is easy. </a:t>
            </a:r>
          </a:p>
          <a:p>
            <a:pPr marL="0" lvl="0" indent="0" algn="l" rtl="0">
              <a:spcBef>
                <a:spcPts val="0"/>
              </a:spcBef>
              <a:spcAft>
                <a:spcPts val="0"/>
              </a:spcAft>
            </a:pPr>
            <a:r>
              <a:rPr lang="en-US" sz="2000" dirty="0">
                <a:solidFill>
                  <a:srgbClr val="FFFFFF"/>
                </a:solidFill>
                <a:latin typeface="Times New Roman" panose="02020603050405020304" pitchFamily="18" charset="0"/>
                <a:cs typeface="Times New Roman" panose="02020603050405020304" pitchFamily="18" charset="0"/>
              </a:rPr>
              <a:t>    </a:t>
            </a:r>
          </a:p>
          <a:p>
            <a:pPr marL="171450" lvl="0" indent="-171450" algn="l" rtl="0">
              <a:spcBef>
                <a:spcPts val="0"/>
              </a:spcBef>
              <a:spcAft>
                <a:spcPts val="0"/>
              </a:spcAft>
              <a:buFont typeface="Wingdings" panose="05000000000000000000" pitchFamily="2" charset="2"/>
              <a:buChar char="§"/>
            </a:pPr>
            <a:r>
              <a:rPr lang="en-US" sz="2000" dirty="0">
                <a:solidFill>
                  <a:srgbClr val="FFFFFF"/>
                </a:solidFill>
                <a:latin typeface="Times New Roman" panose="02020603050405020304" pitchFamily="18" charset="0"/>
                <a:cs typeface="Times New Roman" panose="02020603050405020304" pitchFamily="18" charset="0"/>
              </a:rPr>
              <a:t> Maintenance of the project is easy.  </a:t>
            </a:r>
          </a:p>
          <a:p>
            <a:pPr marL="0" lvl="0" indent="0" algn="l" rtl="0">
              <a:spcBef>
                <a:spcPts val="0"/>
              </a:spcBef>
              <a:spcAft>
                <a:spcPts val="0"/>
              </a:spcAft>
            </a:pPr>
            <a:r>
              <a:rPr lang="en-US" sz="2000" dirty="0">
                <a:solidFill>
                  <a:srgbClr val="FFFFFF"/>
                </a:solidFill>
                <a:latin typeface="Times New Roman" panose="02020603050405020304" pitchFamily="18" charset="0"/>
                <a:cs typeface="Times New Roman" panose="02020603050405020304" pitchFamily="18" charset="0"/>
              </a:rPr>
              <a:t>   </a:t>
            </a:r>
          </a:p>
          <a:p>
            <a:pPr marL="171450" lvl="0" indent="-171450" algn="l" rtl="0">
              <a:spcBef>
                <a:spcPts val="0"/>
              </a:spcBef>
              <a:spcAft>
                <a:spcPts val="0"/>
              </a:spcAft>
              <a:buFont typeface="Wingdings" panose="05000000000000000000" pitchFamily="2" charset="2"/>
              <a:buChar char="§"/>
            </a:pPr>
            <a:r>
              <a:rPr lang="en-US" sz="2000" dirty="0">
                <a:solidFill>
                  <a:srgbClr val="FFFFFF"/>
                </a:solidFill>
                <a:latin typeface="Times New Roman" panose="02020603050405020304" pitchFamily="18" charset="0"/>
                <a:cs typeface="Times New Roman" panose="02020603050405020304" pitchFamily="18" charset="0"/>
              </a:rPr>
              <a:t> Reduced manual work.            </a:t>
            </a:r>
          </a:p>
          <a:p>
            <a:pPr marL="0" lvl="0" indent="0" algn="l" rtl="0">
              <a:spcBef>
                <a:spcPts val="0"/>
              </a:spcBef>
              <a:spcAft>
                <a:spcPts val="0"/>
              </a:spcAft>
            </a:pPr>
            <a:r>
              <a:rPr lang="en-US" sz="2000" dirty="0">
                <a:solidFill>
                  <a:srgbClr val="FFFFFF"/>
                </a:solidFill>
                <a:latin typeface="Times New Roman" panose="02020603050405020304" pitchFamily="18" charset="0"/>
                <a:cs typeface="Times New Roman" panose="02020603050405020304" pitchFamily="18" charset="0"/>
              </a:rPr>
              <a:t>          </a:t>
            </a:r>
          </a:p>
          <a:p>
            <a:pPr marL="171450" lvl="0" indent="-171450" algn="l" rtl="0">
              <a:spcBef>
                <a:spcPts val="0"/>
              </a:spcBef>
              <a:spcAft>
                <a:spcPts val="0"/>
              </a:spcAft>
              <a:buFont typeface="Wingdings" panose="05000000000000000000" pitchFamily="2" charset="2"/>
              <a:buChar char="§"/>
            </a:pPr>
            <a:r>
              <a:rPr lang="en-US" sz="2000" dirty="0">
                <a:solidFill>
                  <a:srgbClr val="FFFFFF"/>
                </a:solidFill>
                <a:latin typeface="Times New Roman" panose="02020603050405020304" pitchFamily="18" charset="0"/>
                <a:cs typeface="Times New Roman" panose="02020603050405020304" pitchFamily="18" charset="0"/>
              </a:rPr>
              <a:t> Timely Report generation</a:t>
            </a:r>
          </a:p>
        </p:txBody>
      </p:sp>
      <p:cxnSp>
        <p:nvCxnSpPr>
          <p:cNvPr id="294" name="Google Shape;294;p24"/>
          <p:cNvCxnSpPr>
            <a:cxnSpLocks/>
          </p:cNvCxnSpPr>
          <p:nvPr/>
        </p:nvCxnSpPr>
        <p:spPr>
          <a:xfrm>
            <a:off x="112447" y="701702"/>
            <a:ext cx="4010414" cy="0"/>
          </a:xfrm>
          <a:prstGeom prst="straightConnector1">
            <a:avLst/>
          </a:prstGeom>
          <a:noFill/>
          <a:ln w="9525" cap="flat" cmpd="sng">
            <a:solidFill>
              <a:schemeClr val="accent1"/>
            </a:solidFill>
            <a:prstDash val="solid"/>
            <a:round/>
            <a:headEnd type="none" w="med" len="med"/>
            <a:tailEnd type="none" w="med" len="med"/>
          </a:ln>
        </p:spPr>
      </p:cxnSp>
      <p:sp>
        <p:nvSpPr>
          <p:cNvPr id="5" name="Google Shape;8756;p54">
            <a:extLst>
              <a:ext uri="{FF2B5EF4-FFF2-40B4-BE49-F238E27FC236}">
                <a16:creationId xmlns:a16="http://schemas.microsoft.com/office/drawing/2014/main" id="{A99AF14B-D258-4952-8518-1E18DF6E3A25}"/>
              </a:ext>
            </a:extLst>
          </p:cNvPr>
          <p:cNvSpPr/>
          <p:nvPr/>
        </p:nvSpPr>
        <p:spPr>
          <a:xfrm>
            <a:off x="6064534" y="2887909"/>
            <a:ext cx="2263745" cy="1714405"/>
          </a:xfrm>
          <a:custGeom>
            <a:avLst/>
            <a:gdLst/>
            <a:ahLst/>
            <a:cxnLst/>
            <a:rect l="l" t="t" r="r" b="b"/>
            <a:pathLst>
              <a:path w="11658" h="11689" extrusionOk="0">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99;p24">
            <a:extLst>
              <a:ext uri="{FF2B5EF4-FFF2-40B4-BE49-F238E27FC236}">
                <a16:creationId xmlns:a16="http://schemas.microsoft.com/office/drawing/2014/main" id="{0CDF30E4-AD9D-4014-876B-1D99CA35F4AE}"/>
              </a:ext>
            </a:extLst>
          </p:cNvPr>
          <p:cNvSpPr/>
          <p:nvPr/>
        </p:nvSpPr>
        <p:spPr>
          <a:xfrm>
            <a:off x="6954597" y="3829873"/>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00;p24">
            <a:extLst>
              <a:ext uri="{FF2B5EF4-FFF2-40B4-BE49-F238E27FC236}">
                <a16:creationId xmlns:a16="http://schemas.microsoft.com/office/drawing/2014/main" id="{06EF4DAC-FC9D-4748-A578-B02CDBE656F9}"/>
              </a:ext>
            </a:extLst>
          </p:cNvPr>
          <p:cNvSpPr/>
          <p:nvPr/>
        </p:nvSpPr>
        <p:spPr>
          <a:xfrm>
            <a:off x="7029148" y="3932468"/>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01;p24">
            <a:extLst>
              <a:ext uri="{FF2B5EF4-FFF2-40B4-BE49-F238E27FC236}">
                <a16:creationId xmlns:a16="http://schemas.microsoft.com/office/drawing/2014/main" id="{B8E955E0-6FF3-43EB-A884-E8FA95221621}"/>
              </a:ext>
            </a:extLst>
          </p:cNvPr>
          <p:cNvSpPr/>
          <p:nvPr/>
        </p:nvSpPr>
        <p:spPr>
          <a:xfrm>
            <a:off x="7029835" y="3992667"/>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02;p24">
            <a:extLst>
              <a:ext uri="{FF2B5EF4-FFF2-40B4-BE49-F238E27FC236}">
                <a16:creationId xmlns:a16="http://schemas.microsoft.com/office/drawing/2014/main" id="{43FF07E1-C8A0-47FA-8C6F-F6819D324484}"/>
              </a:ext>
            </a:extLst>
          </p:cNvPr>
          <p:cNvSpPr/>
          <p:nvPr/>
        </p:nvSpPr>
        <p:spPr>
          <a:xfrm>
            <a:off x="7113968" y="4022759"/>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03;p24">
            <a:extLst>
              <a:ext uri="{FF2B5EF4-FFF2-40B4-BE49-F238E27FC236}">
                <a16:creationId xmlns:a16="http://schemas.microsoft.com/office/drawing/2014/main" id="{0E5C501B-A471-4F9E-AB02-CE811764430E}"/>
              </a:ext>
            </a:extLst>
          </p:cNvPr>
          <p:cNvSpPr/>
          <p:nvPr/>
        </p:nvSpPr>
        <p:spPr>
          <a:xfrm>
            <a:off x="7551046" y="3992667"/>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04;p24">
            <a:extLst>
              <a:ext uri="{FF2B5EF4-FFF2-40B4-BE49-F238E27FC236}">
                <a16:creationId xmlns:a16="http://schemas.microsoft.com/office/drawing/2014/main" id="{66601BAA-D019-4F73-9E2F-5A075A527738}"/>
              </a:ext>
            </a:extLst>
          </p:cNvPr>
          <p:cNvSpPr/>
          <p:nvPr/>
        </p:nvSpPr>
        <p:spPr>
          <a:xfrm>
            <a:off x="7581139" y="3630142"/>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05;p24">
            <a:extLst>
              <a:ext uri="{FF2B5EF4-FFF2-40B4-BE49-F238E27FC236}">
                <a16:creationId xmlns:a16="http://schemas.microsoft.com/office/drawing/2014/main" id="{4F706087-8A6E-4E56-BED4-B4D228BFAB7D}"/>
              </a:ext>
            </a:extLst>
          </p:cNvPr>
          <p:cNvSpPr/>
          <p:nvPr/>
        </p:nvSpPr>
        <p:spPr>
          <a:xfrm>
            <a:off x="7581139" y="3572693"/>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06;p24">
            <a:extLst>
              <a:ext uri="{FF2B5EF4-FFF2-40B4-BE49-F238E27FC236}">
                <a16:creationId xmlns:a16="http://schemas.microsoft.com/office/drawing/2014/main" id="{430BCCAC-294D-4A48-B677-039D04864FD7}"/>
              </a:ext>
            </a:extLst>
          </p:cNvPr>
          <p:cNvSpPr/>
          <p:nvPr/>
        </p:nvSpPr>
        <p:spPr>
          <a:xfrm>
            <a:off x="7673478" y="3572693"/>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07;p24">
            <a:extLst>
              <a:ext uri="{FF2B5EF4-FFF2-40B4-BE49-F238E27FC236}">
                <a16:creationId xmlns:a16="http://schemas.microsoft.com/office/drawing/2014/main" id="{A4BAE724-B42C-4992-ABF7-734C9E470334}"/>
              </a:ext>
            </a:extLst>
          </p:cNvPr>
          <p:cNvSpPr/>
          <p:nvPr/>
        </p:nvSpPr>
        <p:spPr>
          <a:xfrm>
            <a:off x="8046934" y="3572693"/>
            <a:ext cx="29416" cy="29416"/>
          </a:xfrm>
          <a:custGeom>
            <a:avLst/>
            <a:gdLst/>
            <a:ahLst/>
            <a:cxnLst/>
            <a:rect l="l" t="t" r="r" b="b"/>
            <a:pathLst>
              <a:path w="2097" h="2097" fill="none" extrusionOk="0">
                <a:moveTo>
                  <a:pt x="0" y="0"/>
                </a:moveTo>
                <a:lnTo>
                  <a:pt x="2097" y="0"/>
                </a:lnTo>
                <a:lnTo>
                  <a:pt x="2097" y="2097"/>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08;p24">
            <a:extLst>
              <a:ext uri="{FF2B5EF4-FFF2-40B4-BE49-F238E27FC236}">
                <a16:creationId xmlns:a16="http://schemas.microsoft.com/office/drawing/2014/main" id="{D91387C6-6E0F-4A5F-8ACA-4E01DC02A11D}"/>
              </a:ext>
            </a:extLst>
          </p:cNvPr>
          <p:cNvSpPr/>
          <p:nvPr/>
        </p:nvSpPr>
        <p:spPr>
          <a:xfrm>
            <a:off x="8076339" y="3655450"/>
            <a:ext cx="45719" cy="826929"/>
          </a:xfrm>
          <a:custGeom>
            <a:avLst/>
            <a:gdLst/>
            <a:ahLst/>
            <a:cxnLst/>
            <a:rect l="l" t="t" r="r" b="b"/>
            <a:pathLst>
              <a:path w="1" h="20820" fill="none" extrusionOk="0">
                <a:moveTo>
                  <a:pt x="1" y="1"/>
                </a:moveTo>
                <a:lnTo>
                  <a:pt x="1" y="20819"/>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09;p24">
            <a:extLst>
              <a:ext uri="{FF2B5EF4-FFF2-40B4-BE49-F238E27FC236}">
                <a16:creationId xmlns:a16="http://schemas.microsoft.com/office/drawing/2014/main" id="{A7E6CE2F-60A6-418F-B916-DC9F6F16215E}"/>
              </a:ext>
            </a:extLst>
          </p:cNvPr>
          <p:cNvSpPr/>
          <p:nvPr/>
        </p:nvSpPr>
        <p:spPr>
          <a:xfrm>
            <a:off x="8122043" y="4533038"/>
            <a:ext cx="14" cy="30103"/>
          </a:xfrm>
          <a:custGeom>
            <a:avLst/>
            <a:gdLst/>
            <a:ahLst/>
            <a:cxnLst/>
            <a:rect l="l" t="t" r="r" b="b"/>
            <a:pathLst>
              <a:path w="1" h="2146" fill="none" extrusionOk="0">
                <a:moveTo>
                  <a:pt x="1" y="1"/>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10;p24">
            <a:extLst>
              <a:ext uri="{FF2B5EF4-FFF2-40B4-BE49-F238E27FC236}">
                <a16:creationId xmlns:a16="http://schemas.microsoft.com/office/drawing/2014/main" id="{FD3C4EED-4534-46A1-86A4-DEB6608DADB5}"/>
              </a:ext>
            </a:extLst>
          </p:cNvPr>
          <p:cNvSpPr/>
          <p:nvPr/>
        </p:nvSpPr>
        <p:spPr>
          <a:xfrm>
            <a:off x="6375937" y="2626054"/>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11;p24">
            <a:extLst>
              <a:ext uri="{FF2B5EF4-FFF2-40B4-BE49-F238E27FC236}">
                <a16:creationId xmlns:a16="http://schemas.microsoft.com/office/drawing/2014/main" id="{32A40400-F923-4C2A-A0F2-A6CA568F8AE1}"/>
              </a:ext>
            </a:extLst>
          </p:cNvPr>
          <p:cNvSpPr/>
          <p:nvPr/>
        </p:nvSpPr>
        <p:spPr>
          <a:xfrm>
            <a:off x="6439545" y="2626054"/>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12;p24">
            <a:extLst>
              <a:ext uri="{FF2B5EF4-FFF2-40B4-BE49-F238E27FC236}">
                <a16:creationId xmlns:a16="http://schemas.microsoft.com/office/drawing/2014/main" id="{7D1B8F36-6F77-4E80-B129-B8D6E8314067}"/>
              </a:ext>
            </a:extLst>
          </p:cNvPr>
          <p:cNvSpPr/>
          <p:nvPr/>
        </p:nvSpPr>
        <p:spPr>
          <a:xfrm>
            <a:off x="6507263" y="2626054"/>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13;p24">
            <a:extLst>
              <a:ext uri="{FF2B5EF4-FFF2-40B4-BE49-F238E27FC236}">
                <a16:creationId xmlns:a16="http://schemas.microsoft.com/office/drawing/2014/main" id="{6C5FA5C3-2EC8-4255-8842-E4AE9B956243}"/>
              </a:ext>
            </a:extLst>
          </p:cNvPr>
          <p:cNvSpPr/>
          <p:nvPr/>
        </p:nvSpPr>
        <p:spPr>
          <a:xfrm>
            <a:off x="6536683" y="2717706"/>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14;p24">
            <a:extLst>
              <a:ext uri="{FF2B5EF4-FFF2-40B4-BE49-F238E27FC236}">
                <a16:creationId xmlns:a16="http://schemas.microsoft.com/office/drawing/2014/main" id="{E64487BF-4AB2-4A41-A7B6-5F0393B41378}"/>
              </a:ext>
            </a:extLst>
          </p:cNvPr>
          <p:cNvSpPr/>
          <p:nvPr/>
        </p:nvSpPr>
        <p:spPr>
          <a:xfrm>
            <a:off x="6537356" y="3213591"/>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15;p24">
            <a:extLst>
              <a:ext uri="{FF2B5EF4-FFF2-40B4-BE49-F238E27FC236}">
                <a16:creationId xmlns:a16="http://schemas.microsoft.com/office/drawing/2014/main" id="{694D6950-4206-4937-8067-BDDFCBB3202C}"/>
              </a:ext>
            </a:extLst>
          </p:cNvPr>
          <p:cNvSpPr/>
          <p:nvPr/>
        </p:nvSpPr>
        <p:spPr>
          <a:xfrm>
            <a:off x="6626287" y="3243697"/>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16;p24">
            <a:extLst>
              <a:ext uri="{FF2B5EF4-FFF2-40B4-BE49-F238E27FC236}">
                <a16:creationId xmlns:a16="http://schemas.microsoft.com/office/drawing/2014/main" id="{522533D3-027B-4A83-AB81-F3A88E1975F2}"/>
              </a:ext>
            </a:extLst>
          </p:cNvPr>
          <p:cNvSpPr/>
          <p:nvPr/>
        </p:nvSpPr>
        <p:spPr>
          <a:xfrm>
            <a:off x="7336947" y="3243697"/>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17;p24">
            <a:extLst>
              <a:ext uri="{FF2B5EF4-FFF2-40B4-BE49-F238E27FC236}">
                <a16:creationId xmlns:a16="http://schemas.microsoft.com/office/drawing/2014/main" id="{514CD425-D51C-4FD8-A67C-CE5AC0283BCA}"/>
              </a:ext>
            </a:extLst>
          </p:cNvPr>
          <p:cNvSpPr/>
          <p:nvPr/>
        </p:nvSpPr>
        <p:spPr>
          <a:xfrm>
            <a:off x="7311639" y="3196503"/>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18;p24">
            <a:extLst>
              <a:ext uri="{FF2B5EF4-FFF2-40B4-BE49-F238E27FC236}">
                <a16:creationId xmlns:a16="http://schemas.microsoft.com/office/drawing/2014/main" id="{83A58695-F511-4966-A9EE-C5113CC870CA}"/>
              </a:ext>
            </a:extLst>
          </p:cNvPr>
          <p:cNvSpPr/>
          <p:nvPr/>
        </p:nvSpPr>
        <p:spPr>
          <a:xfrm>
            <a:off x="6169872" y="4558206"/>
            <a:ext cx="45719" cy="88215"/>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9;p24">
            <a:extLst>
              <a:ext uri="{FF2B5EF4-FFF2-40B4-BE49-F238E27FC236}">
                <a16:creationId xmlns:a16="http://schemas.microsoft.com/office/drawing/2014/main" id="{1CDCE9E0-0593-41DB-96FA-80E8CE95D851}"/>
              </a:ext>
            </a:extLst>
          </p:cNvPr>
          <p:cNvSpPr/>
          <p:nvPr/>
        </p:nvSpPr>
        <p:spPr>
          <a:xfrm>
            <a:off x="6278301" y="4517972"/>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20;p24">
            <a:extLst>
              <a:ext uri="{FF2B5EF4-FFF2-40B4-BE49-F238E27FC236}">
                <a16:creationId xmlns:a16="http://schemas.microsoft.com/office/drawing/2014/main" id="{0AC91605-ED83-47F1-98E7-48DF73A45D69}"/>
              </a:ext>
            </a:extLst>
          </p:cNvPr>
          <p:cNvSpPr/>
          <p:nvPr/>
        </p:nvSpPr>
        <p:spPr>
          <a:xfrm flipH="1">
            <a:off x="6293353" y="3817275"/>
            <a:ext cx="157252" cy="659517"/>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21;p24">
            <a:extLst>
              <a:ext uri="{FF2B5EF4-FFF2-40B4-BE49-F238E27FC236}">
                <a16:creationId xmlns:a16="http://schemas.microsoft.com/office/drawing/2014/main" id="{E84475F0-30DD-4D53-A805-D95F51C54594}"/>
              </a:ext>
            </a:extLst>
          </p:cNvPr>
          <p:cNvSpPr/>
          <p:nvPr/>
        </p:nvSpPr>
        <p:spPr>
          <a:xfrm>
            <a:off x="6293353" y="373902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22;p24">
            <a:extLst>
              <a:ext uri="{FF2B5EF4-FFF2-40B4-BE49-F238E27FC236}">
                <a16:creationId xmlns:a16="http://schemas.microsoft.com/office/drawing/2014/main" id="{D6AD3B0B-FC49-436E-B644-FE6CFDD304D9}"/>
              </a:ext>
            </a:extLst>
          </p:cNvPr>
          <p:cNvSpPr/>
          <p:nvPr/>
        </p:nvSpPr>
        <p:spPr>
          <a:xfrm>
            <a:off x="6375937" y="3682247"/>
            <a:ext cx="1038896" cy="45719"/>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23;p24">
            <a:extLst>
              <a:ext uri="{FF2B5EF4-FFF2-40B4-BE49-F238E27FC236}">
                <a16:creationId xmlns:a16="http://schemas.microsoft.com/office/drawing/2014/main" id="{44EF6F4D-38F4-4D45-B4FC-348956C7E7AC}"/>
              </a:ext>
            </a:extLst>
          </p:cNvPr>
          <p:cNvSpPr/>
          <p:nvPr/>
        </p:nvSpPr>
        <p:spPr>
          <a:xfrm>
            <a:off x="7442966" y="3727952"/>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24;p24">
            <a:extLst>
              <a:ext uri="{FF2B5EF4-FFF2-40B4-BE49-F238E27FC236}">
                <a16:creationId xmlns:a16="http://schemas.microsoft.com/office/drawing/2014/main" id="{B344665B-9677-40FF-BDE7-2107EEA5B254}"/>
              </a:ext>
            </a:extLst>
          </p:cNvPr>
          <p:cNvSpPr/>
          <p:nvPr/>
        </p:nvSpPr>
        <p:spPr>
          <a:xfrm>
            <a:off x="7473058" y="3838080"/>
            <a:ext cx="14" cy="30103"/>
          </a:xfrm>
          <a:custGeom>
            <a:avLst/>
            <a:gdLst/>
            <a:ahLst/>
            <a:cxnLst/>
            <a:rect l="l" t="t" r="r" b="b"/>
            <a:pathLst>
              <a:path w="1" h="2146" fill="none" extrusionOk="0">
                <a:moveTo>
                  <a:pt x="1" y="0"/>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5;p24">
            <a:extLst>
              <a:ext uri="{FF2B5EF4-FFF2-40B4-BE49-F238E27FC236}">
                <a16:creationId xmlns:a16="http://schemas.microsoft.com/office/drawing/2014/main" id="{A3EF5A0D-B216-40E0-BDB0-BF4D3A12AC55}"/>
              </a:ext>
            </a:extLst>
          </p:cNvPr>
          <p:cNvSpPr/>
          <p:nvPr/>
        </p:nvSpPr>
        <p:spPr>
          <a:xfrm>
            <a:off x="7401930" y="3832609"/>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6;p24">
            <a:extLst>
              <a:ext uri="{FF2B5EF4-FFF2-40B4-BE49-F238E27FC236}">
                <a16:creationId xmlns:a16="http://schemas.microsoft.com/office/drawing/2014/main" id="{0A47DD7D-825E-4602-AE24-849C797E1334}"/>
              </a:ext>
            </a:extLst>
          </p:cNvPr>
          <p:cNvSpPr/>
          <p:nvPr/>
        </p:nvSpPr>
        <p:spPr>
          <a:xfrm>
            <a:off x="7228881" y="3556279"/>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27;p24">
            <a:extLst>
              <a:ext uri="{FF2B5EF4-FFF2-40B4-BE49-F238E27FC236}">
                <a16:creationId xmlns:a16="http://schemas.microsoft.com/office/drawing/2014/main" id="{F0624BB0-2C7D-4023-8EF8-6DDFE3C1BD50}"/>
              </a:ext>
            </a:extLst>
          </p:cNvPr>
          <p:cNvSpPr/>
          <p:nvPr/>
        </p:nvSpPr>
        <p:spPr>
          <a:xfrm>
            <a:off x="7228881" y="3097318"/>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8;p24">
            <a:extLst>
              <a:ext uri="{FF2B5EF4-FFF2-40B4-BE49-F238E27FC236}">
                <a16:creationId xmlns:a16="http://schemas.microsoft.com/office/drawing/2014/main" id="{B9542CF2-AC01-45CD-8397-44507CF8D2B1}"/>
              </a:ext>
            </a:extLst>
          </p:cNvPr>
          <p:cNvSpPr/>
          <p:nvPr/>
        </p:nvSpPr>
        <p:spPr>
          <a:xfrm>
            <a:off x="7229568" y="3040542"/>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29;p24">
            <a:extLst>
              <a:ext uri="{FF2B5EF4-FFF2-40B4-BE49-F238E27FC236}">
                <a16:creationId xmlns:a16="http://schemas.microsoft.com/office/drawing/2014/main" id="{0185CFA3-7DE9-44E7-BE3E-F81F5E939960}"/>
              </a:ext>
            </a:extLst>
          </p:cNvPr>
          <p:cNvSpPr/>
          <p:nvPr/>
        </p:nvSpPr>
        <p:spPr>
          <a:xfrm>
            <a:off x="7317797" y="3040542"/>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30;p24">
            <a:extLst>
              <a:ext uri="{FF2B5EF4-FFF2-40B4-BE49-F238E27FC236}">
                <a16:creationId xmlns:a16="http://schemas.microsoft.com/office/drawing/2014/main" id="{723C68A3-00F4-4A07-BBE9-D5337B6AA3EF}"/>
              </a:ext>
            </a:extLst>
          </p:cNvPr>
          <p:cNvSpPr/>
          <p:nvPr/>
        </p:nvSpPr>
        <p:spPr>
          <a:xfrm>
            <a:off x="8252125" y="3010450"/>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31;p24">
            <a:extLst>
              <a:ext uri="{FF2B5EF4-FFF2-40B4-BE49-F238E27FC236}">
                <a16:creationId xmlns:a16="http://schemas.microsoft.com/office/drawing/2014/main" id="{DED3D021-D748-4BC0-98E7-187C2E1511EF}"/>
              </a:ext>
            </a:extLst>
          </p:cNvPr>
          <p:cNvSpPr/>
          <p:nvPr/>
        </p:nvSpPr>
        <p:spPr>
          <a:xfrm>
            <a:off x="8282231" y="2898961"/>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32;p24">
            <a:extLst>
              <a:ext uri="{FF2B5EF4-FFF2-40B4-BE49-F238E27FC236}">
                <a16:creationId xmlns:a16="http://schemas.microsoft.com/office/drawing/2014/main" id="{3D4F76AC-7A01-44C0-A241-E063FC968442}"/>
              </a:ext>
            </a:extLst>
          </p:cNvPr>
          <p:cNvSpPr/>
          <p:nvPr/>
        </p:nvSpPr>
        <p:spPr>
          <a:xfrm>
            <a:off x="8282231" y="2846296"/>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33;p24">
            <a:extLst>
              <a:ext uri="{FF2B5EF4-FFF2-40B4-BE49-F238E27FC236}">
                <a16:creationId xmlns:a16="http://schemas.microsoft.com/office/drawing/2014/main" id="{C875BC32-D88C-44A7-84AC-6AE90E042037}"/>
              </a:ext>
            </a:extLst>
          </p:cNvPr>
          <p:cNvSpPr/>
          <p:nvPr/>
        </p:nvSpPr>
        <p:spPr>
          <a:xfrm>
            <a:off x="7176215" y="3555591"/>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34;p24">
            <a:extLst>
              <a:ext uri="{FF2B5EF4-FFF2-40B4-BE49-F238E27FC236}">
                <a16:creationId xmlns:a16="http://schemas.microsoft.com/office/drawing/2014/main" id="{C65DB8C3-1D33-4744-917E-34CE1F4C0544}"/>
              </a:ext>
            </a:extLst>
          </p:cNvPr>
          <p:cNvSpPr/>
          <p:nvPr/>
        </p:nvSpPr>
        <p:spPr>
          <a:xfrm>
            <a:off x="7514107" y="2188978"/>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35;p24">
            <a:extLst>
              <a:ext uri="{FF2B5EF4-FFF2-40B4-BE49-F238E27FC236}">
                <a16:creationId xmlns:a16="http://schemas.microsoft.com/office/drawing/2014/main" id="{1B56DCB5-C09B-4FBF-AF26-48430493A24D}"/>
              </a:ext>
            </a:extLst>
          </p:cNvPr>
          <p:cNvSpPr/>
          <p:nvPr/>
        </p:nvSpPr>
        <p:spPr>
          <a:xfrm>
            <a:off x="7514107" y="2276534"/>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36;p24">
            <a:extLst>
              <a:ext uri="{FF2B5EF4-FFF2-40B4-BE49-F238E27FC236}">
                <a16:creationId xmlns:a16="http://schemas.microsoft.com/office/drawing/2014/main" id="{6E04543A-DAED-444B-8019-4E0CD54207C9}"/>
              </a:ext>
            </a:extLst>
          </p:cNvPr>
          <p:cNvSpPr/>
          <p:nvPr/>
        </p:nvSpPr>
        <p:spPr>
          <a:xfrm>
            <a:off x="7484688" y="2853128"/>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37;p24">
            <a:extLst>
              <a:ext uri="{FF2B5EF4-FFF2-40B4-BE49-F238E27FC236}">
                <a16:creationId xmlns:a16="http://schemas.microsoft.com/office/drawing/2014/main" id="{061D20AD-A952-4E67-949F-A520DC0FA419}"/>
              </a:ext>
            </a:extLst>
          </p:cNvPr>
          <p:cNvSpPr/>
          <p:nvPr/>
        </p:nvSpPr>
        <p:spPr>
          <a:xfrm>
            <a:off x="6999055" y="2882547"/>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38;p24">
            <a:extLst>
              <a:ext uri="{FF2B5EF4-FFF2-40B4-BE49-F238E27FC236}">
                <a16:creationId xmlns:a16="http://schemas.microsoft.com/office/drawing/2014/main" id="{5D609F6A-E1F3-4D04-98D2-A370CD30F37C}"/>
              </a:ext>
            </a:extLst>
          </p:cNvPr>
          <p:cNvSpPr/>
          <p:nvPr/>
        </p:nvSpPr>
        <p:spPr>
          <a:xfrm>
            <a:off x="6940231" y="2882547"/>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39;p24">
            <a:extLst>
              <a:ext uri="{FF2B5EF4-FFF2-40B4-BE49-F238E27FC236}">
                <a16:creationId xmlns:a16="http://schemas.microsoft.com/office/drawing/2014/main" id="{D3CBC0E2-2C22-44BD-9176-42B3829E6D7B}"/>
              </a:ext>
            </a:extLst>
          </p:cNvPr>
          <p:cNvSpPr/>
          <p:nvPr/>
        </p:nvSpPr>
        <p:spPr>
          <a:xfrm>
            <a:off x="6925178" y="2892474"/>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40;p24">
            <a:extLst>
              <a:ext uri="{FF2B5EF4-FFF2-40B4-BE49-F238E27FC236}">
                <a16:creationId xmlns:a16="http://schemas.microsoft.com/office/drawing/2014/main" id="{9DA32137-8859-48D0-9AD5-4A60D1889429}"/>
              </a:ext>
            </a:extLst>
          </p:cNvPr>
          <p:cNvSpPr/>
          <p:nvPr/>
        </p:nvSpPr>
        <p:spPr>
          <a:xfrm>
            <a:off x="6940231" y="3405803"/>
            <a:ext cx="14" cy="30103"/>
          </a:xfrm>
          <a:custGeom>
            <a:avLst/>
            <a:gdLst/>
            <a:ahLst/>
            <a:cxnLst/>
            <a:rect l="l" t="t" r="r" b="b"/>
            <a:pathLst>
              <a:path w="1" h="2146" fill="none" extrusionOk="0">
                <a:moveTo>
                  <a:pt x="1" y="0"/>
                </a:moveTo>
                <a:lnTo>
                  <a:pt x="1" y="214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41;p24">
            <a:extLst>
              <a:ext uri="{FF2B5EF4-FFF2-40B4-BE49-F238E27FC236}">
                <a16:creationId xmlns:a16="http://schemas.microsoft.com/office/drawing/2014/main" id="{DF44D03F-C60D-48D6-B990-49D9355442F3}"/>
              </a:ext>
            </a:extLst>
          </p:cNvPr>
          <p:cNvSpPr/>
          <p:nvPr/>
        </p:nvSpPr>
        <p:spPr>
          <a:xfrm>
            <a:off x="6869103" y="3385966"/>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 name="Google Shape;8733;p54">
            <a:extLst>
              <a:ext uri="{FF2B5EF4-FFF2-40B4-BE49-F238E27FC236}">
                <a16:creationId xmlns:a16="http://schemas.microsoft.com/office/drawing/2014/main" id="{14B89B21-B4CD-417F-9D1D-8B89F95177C5}"/>
              </a:ext>
            </a:extLst>
          </p:cNvPr>
          <p:cNvGrpSpPr/>
          <p:nvPr/>
        </p:nvGrpSpPr>
        <p:grpSpPr>
          <a:xfrm>
            <a:off x="6016782" y="2442062"/>
            <a:ext cx="303385" cy="301750"/>
            <a:chOff x="-4211975" y="2046625"/>
            <a:chExt cx="292250" cy="290675"/>
          </a:xfrm>
          <a:solidFill>
            <a:schemeClr val="accent4">
              <a:lumMod val="75000"/>
            </a:schemeClr>
          </a:solidFill>
        </p:grpSpPr>
        <p:sp>
          <p:nvSpPr>
            <p:cNvPr id="63" name="Google Shape;8734;p54">
              <a:extLst>
                <a:ext uri="{FF2B5EF4-FFF2-40B4-BE49-F238E27FC236}">
                  <a16:creationId xmlns:a16="http://schemas.microsoft.com/office/drawing/2014/main" id="{9C95B15E-92EA-4E09-A6A2-58B35BDDEF5A}"/>
                </a:ext>
              </a:extLst>
            </p:cNvPr>
            <p:cNvSpPr/>
            <p:nvPr/>
          </p:nvSpPr>
          <p:spPr>
            <a:xfrm>
              <a:off x="-4211975" y="2081300"/>
              <a:ext cx="256025" cy="256000"/>
            </a:xfrm>
            <a:custGeom>
              <a:avLst/>
              <a:gdLst/>
              <a:ahLst/>
              <a:cxnLst/>
              <a:rect l="l" t="t" r="r" b="b"/>
              <a:pathLst>
                <a:path w="10241" h="10240" extrusionOk="0">
                  <a:moveTo>
                    <a:pt x="4758" y="693"/>
                  </a:moveTo>
                  <a:lnTo>
                    <a:pt x="4758" y="5167"/>
                  </a:lnTo>
                  <a:cubicBezTo>
                    <a:pt x="4758" y="5356"/>
                    <a:pt x="4916" y="5513"/>
                    <a:pt x="5105" y="5513"/>
                  </a:cubicBezTo>
                  <a:lnTo>
                    <a:pt x="9578" y="5513"/>
                  </a:lnTo>
                  <a:cubicBezTo>
                    <a:pt x="9358" y="7813"/>
                    <a:pt x="7436" y="9609"/>
                    <a:pt x="5105" y="9609"/>
                  </a:cubicBezTo>
                  <a:cubicBezTo>
                    <a:pt x="2679" y="9609"/>
                    <a:pt x="663" y="7593"/>
                    <a:pt x="663" y="5167"/>
                  </a:cubicBezTo>
                  <a:cubicBezTo>
                    <a:pt x="663" y="2835"/>
                    <a:pt x="2490" y="914"/>
                    <a:pt x="4758" y="693"/>
                  </a:cubicBezTo>
                  <a:close/>
                  <a:moveTo>
                    <a:pt x="5105" y="0"/>
                  </a:moveTo>
                  <a:cubicBezTo>
                    <a:pt x="2269" y="0"/>
                    <a:pt x="1" y="2300"/>
                    <a:pt x="1" y="5104"/>
                  </a:cubicBezTo>
                  <a:cubicBezTo>
                    <a:pt x="1" y="7939"/>
                    <a:pt x="2269" y="10239"/>
                    <a:pt x="5105" y="10239"/>
                  </a:cubicBezTo>
                  <a:cubicBezTo>
                    <a:pt x="7940" y="10239"/>
                    <a:pt x="10240" y="7939"/>
                    <a:pt x="10240" y="5104"/>
                  </a:cubicBezTo>
                  <a:cubicBezTo>
                    <a:pt x="10240" y="4978"/>
                    <a:pt x="10083" y="4820"/>
                    <a:pt x="9925" y="4820"/>
                  </a:cubicBezTo>
                  <a:lnTo>
                    <a:pt x="5483" y="4820"/>
                  </a:lnTo>
                  <a:lnTo>
                    <a:pt x="5483" y="347"/>
                  </a:lnTo>
                  <a:cubicBezTo>
                    <a:pt x="5483" y="158"/>
                    <a:pt x="5325" y="0"/>
                    <a:pt x="5105" y="0"/>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735;p54">
              <a:extLst>
                <a:ext uri="{FF2B5EF4-FFF2-40B4-BE49-F238E27FC236}">
                  <a16:creationId xmlns:a16="http://schemas.microsoft.com/office/drawing/2014/main" id="{795C01F1-BF5E-4116-B84C-4B2624D923AC}"/>
                </a:ext>
              </a:extLst>
            </p:cNvPr>
            <p:cNvSpPr/>
            <p:nvPr/>
          </p:nvSpPr>
          <p:spPr>
            <a:xfrm>
              <a:off x="-4057600" y="2046625"/>
              <a:ext cx="137875" cy="137875"/>
            </a:xfrm>
            <a:custGeom>
              <a:avLst/>
              <a:gdLst/>
              <a:ahLst/>
              <a:cxnLst/>
              <a:rect l="l" t="t" r="r" b="b"/>
              <a:pathLst>
                <a:path w="5515" h="5515" extrusionOk="0">
                  <a:moveTo>
                    <a:pt x="663" y="694"/>
                  </a:moveTo>
                  <a:cubicBezTo>
                    <a:pt x="2836" y="851"/>
                    <a:pt x="4601" y="2616"/>
                    <a:pt x="4758" y="4790"/>
                  </a:cubicBezTo>
                  <a:lnTo>
                    <a:pt x="663" y="4790"/>
                  </a:lnTo>
                  <a:lnTo>
                    <a:pt x="663" y="694"/>
                  </a:lnTo>
                  <a:close/>
                  <a:moveTo>
                    <a:pt x="348" y="1"/>
                  </a:moveTo>
                  <a:cubicBezTo>
                    <a:pt x="158" y="1"/>
                    <a:pt x="1" y="158"/>
                    <a:pt x="1" y="379"/>
                  </a:cubicBezTo>
                  <a:lnTo>
                    <a:pt x="1" y="5168"/>
                  </a:lnTo>
                  <a:cubicBezTo>
                    <a:pt x="1" y="5357"/>
                    <a:pt x="158" y="5514"/>
                    <a:pt x="348" y="5514"/>
                  </a:cubicBezTo>
                  <a:lnTo>
                    <a:pt x="5168" y="5514"/>
                  </a:lnTo>
                  <a:cubicBezTo>
                    <a:pt x="5357" y="5514"/>
                    <a:pt x="5514" y="5357"/>
                    <a:pt x="5514" y="5168"/>
                  </a:cubicBezTo>
                  <a:cubicBezTo>
                    <a:pt x="5483" y="3750"/>
                    <a:pt x="4979" y="2490"/>
                    <a:pt x="3971" y="1513"/>
                  </a:cubicBezTo>
                  <a:cubicBezTo>
                    <a:pt x="2994" y="536"/>
                    <a:pt x="1734" y="1"/>
                    <a:pt x="348"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437;p26">
            <a:extLst>
              <a:ext uri="{FF2B5EF4-FFF2-40B4-BE49-F238E27FC236}">
                <a16:creationId xmlns:a16="http://schemas.microsoft.com/office/drawing/2014/main" id="{CEA8E3B5-8AF2-4317-9E97-3F4836225C18}"/>
              </a:ext>
            </a:extLst>
          </p:cNvPr>
          <p:cNvSpPr/>
          <p:nvPr/>
        </p:nvSpPr>
        <p:spPr>
          <a:xfrm>
            <a:off x="5818471" y="4495206"/>
            <a:ext cx="314442" cy="310665"/>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37;p26">
            <a:extLst>
              <a:ext uri="{FF2B5EF4-FFF2-40B4-BE49-F238E27FC236}">
                <a16:creationId xmlns:a16="http://schemas.microsoft.com/office/drawing/2014/main" id="{D2248190-8C13-4572-85E8-13380164DD56}"/>
              </a:ext>
            </a:extLst>
          </p:cNvPr>
          <p:cNvSpPr/>
          <p:nvPr/>
        </p:nvSpPr>
        <p:spPr>
          <a:xfrm>
            <a:off x="5699071" y="4303486"/>
            <a:ext cx="244105" cy="223967"/>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chemeClr val="accent3">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1054;p35">
            <a:extLst>
              <a:ext uri="{FF2B5EF4-FFF2-40B4-BE49-F238E27FC236}">
                <a16:creationId xmlns:a16="http://schemas.microsoft.com/office/drawing/2014/main" id="{A29E444D-07F5-4731-B002-68BD5BEB96BC}"/>
              </a:ext>
            </a:extLst>
          </p:cNvPr>
          <p:cNvGrpSpPr/>
          <p:nvPr/>
        </p:nvGrpSpPr>
        <p:grpSpPr>
          <a:xfrm>
            <a:off x="7420237" y="1884645"/>
            <a:ext cx="160902" cy="226360"/>
            <a:chOff x="2790850" y="955650"/>
            <a:chExt cx="1984000" cy="2791125"/>
          </a:xfrm>
          <a:solidFill>
            <a:schemeClr val="accent2">
              <a:lumMod val="75000"/>
            </a:schemeClr>
          </a:solidFill>
        </p:grpSpPr>
        <p:sp>
          <p:nvSpPr>
            <p:cNvPr id="69" name="Google Shape;1055;p35">
              <a:extLst>
                <a:ext uri="{FF2B5EF4-FFF2-40B4-BE49-F238E27FC236}">
                  <a16:creationId xmlns:a16="http://schemas.microsoft.com/office/drawing/2014/main" id="{55074EF7-05FF-4D83-865F-657937BC7DF2}"/>
                </a:ext>
              </a:extLst>
            </p:cNvPr>
            <p:cNvSpPr/>
            <p:nvPr/>
          </p:nvSpPr>
          <p:spPr>
            <a:xfrm>
              <a:off x="3259325" y="955650"/>
              <a:ext cx="1048750" cy="1364350"/>
            </a:xfrm>
            <a:custGeom>
              <a:avLst/>
              <a:gdLst/>
              <a:ahLst/>
              <a:cxnLst/>
              <a:rect l="l" t="t" r="r" b="b"/>
              <a:pathLst>
                <a:path w="41950" h="54574" extrusionOk="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056;p35">
              <a:extLst>
                <a:ext uri="{FF2B5EF4-FFF2-40B4-BE49-F238E27FC236}">
                  <a16:creationId xmlns:a16="http://schemas.microsoft.com/office/drawing/2014/main" id="{0EC12093-FD5D-4048-A2D7-194611913178}"/>
                </a:ext>
              </a:extLst>
            </p:cNvPr>
            <p:cNvSpPr/>
            <p:nvPr/>
          </p:nvSpPr>
          <p:spPr>
            <a:xfrm>
              <a:off x="2790850" y="2370925"/>
              <a:ext cx="1984000" cy="1375850"/>
            </a:xfrm>
            <a:custGeom>
              <a:avLst/>
              <a:gdLst/>
              <a:ahLst/>
              <a:cxnLst/>
              <a:rect l="l" t="t" r="r" b="b"/>
              <a:pathLst>
                <a:path w="79360" h="55034" extrusionOk="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406;p26">
            <a:extLst>
              <a:ext uri="{FF2B5EF4-FFF2-40B4-BE49-F238E27FC236}">
                <a16:creationId xmlns:a16="http://schemas.microsoft.com/office/drawing/2014/main" id="{9CC21742-205E-424D-B86B-D2DCF7BFF633}"/>
              </a:ext>
            </a:extLst>
          </p:cNvPr>
          <p:cNvSpPr/>
          <p:nvPr/>
        </p:nvSpPr>
        <p:spPr>
          <a:xfrm>
            <a:off x="8209485" y="2579698"/>
            <a:ext cx="197329" cy="196282"/>
          </a:xfrm>
          <a:custGeom>
            <a:avLst/>
            <a:gdLst/>
            <a:ahLst/>
            <a:cxnLst/>
            <a:rect l="l" t="t" r="r" b="b"/>
            <a:pathLst>
              <a:path w="86076" h="85619" extrusionOk="0">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accent3">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72" name="Google Shape;169;p20">
            <a:extLst>
              <a:ext uri="{FF2B5EF4-FFF2-40B4-BE49-F238E27FC236}">
                <a16:creationId xmlns:a16="http://schemas.microsoft.com/office/drawing/2014/main" id="{DB2AEC8C-92ED-4057-BECB-33DC9404248E}"/>
              </a:ext>
            </a:extLst>
          </p:cNvPr>
          <p:cNvSpPr/>
          <p:nvPr/>
        </p:nvSpPr>
        <p:spPr>
          <a:xfrm>
            <a:off x="8099198" y="4612080"/>
            <a:ext cx="229081" cy="343588"/>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72;p20">
            <a:extLst>
              <a:ext uri="{FF2B5EF4-FFF2-40B4-BE49-F238E27FC236}">
                <a16:creationId xmlns:a16="http://schemas.microsoft.com/office/drawing/2014/main" id="{F5F7E4E5-4CE6-497A-BC7E-F9E1637312FB}"/>
              </a:ext>
            </a:extLst>
          </p:cNvPr>
          <p:cNvSpPr/>
          <p:nvPr/>
        </p:nvSpPr>
        <p:spPr>
          <a:xfrm>
            <a:off x="8131891" y="4679136"/>
            <a:ext cx="155188" cy="45719"/>
          </a:xfrm>
          <a:custGeom>
            <a:avLst/>
            <a:gdLst/>
            <a:ahLst/>
            <a:cxnLst/>
            <a:rect l="l" t="t" r="r" b="b"/>
            <a:pathLst>
              <a:path w="8853" h="1594" extrusionOk="0">
                <a:moveTo>
                  <a:pt x="1" y="1"/>
                </a:moveTo>
                <a:lnTo>
                  <a:pt x="1" y="1593"/>
                </a:lnTo>
                <a:lnTo>
                  <a:pt x="8853" y="1593"/>
                </a:lnTo>
                <a:lnTo>
                  <a:pt x="8853" y="1"/>
                </a:lnTo>
                <a:close/>
              </a:path>
            </a:pathLst>
          </a:custGeom>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72;p20">
            <a:extLst>
              <a:ext uri="{FF2B5EF4-FFF2-40B4-BE49-F238E27FC236}">
                <a16:creationId xmlns:a16="http://schemas.microsoft.com/office/drawing/2014/main" id="{9696DA6D-1628-4067-A8D6-C860A5F72094}"/>
              </a:ext>
            </a:extLst>
          </p:cNvPr>
          <p:cNvSpPr/>
          <p:nvPr/>
        </p:nvSpPr>
        <p:spPr>
          <a:xfrm>
            <a:off x="8127043" y="4734621"/>
            <a:ext cx="155188" cy="45719"/>
          </a:xfrm>
          <a:custGeom>
            <a:avLst/>
            <a:gdLst/>
            <a:ahLst/>
            <a:cxnLst/>
            <a:rect l="l" t="t" r="r" b="b"/>
            <a:pathLst>
              <a:path w="8853" h="1594" extrusionOk="0">
                <a:moveTo>
                  <a:pt x="1" y="1"/>
                </a:moveTo>
                <a:lnTo>
                  <a:pt x="1" y="1593"/>
                </a:lnTo>
                <a:lnTo>
                  <a:pt x="8853" y="1593"/>
                </a:lnTo>
                <a:lnTo>
                  <a:pt x="8853" y="1"/>
                </a:lnTo>
                <a:close/>
              </a:path>
            </a:pathLst>
          </a:custGeom>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72;p20">
            <a:extLst>
              <a:ext uri="{FF2B5EF4-FFF2-40B4-BE49-F238E27FC236}">
                <a16:creationId xmlns:a16="http://schemas.microsoft.com/office/drawing/2014/main" id="{F68CF887-C7A1-4A5E-8106-AF6D61A31747}"/>
              </a:ext>
            </a:extLst>
          </p:cNvPr>
          <p:cNvSpPr/>
          <p:nvPr/>
        </p:nvSpPr>
        <p:spPr>
          <a:xfrm>
            <a:off x="8140860" y="4789034"/>
            <a:ext cx="81767" cy="45719"/>
          </a:xfrm>
          <a:custGeom>
            <a:avLst/>
            <a:gdLst/>
            <a:ahLst/>
            <a:cxnLst/>
            <a:rect l="l" t="t" r="r" b="b"/>
            <a:pathLst>
              <a:path w="8853" h="1594" extrusionOk="0">
                <a:moveTo>
                  <a:pt x="1" y="1"/>
                </a:moveTo>
                <a:lnTo>
                  <a:pt x="1" y="1593"/>
                </a:lnTo>
                <a:lnTo>
                  <a:pt x="8853" y="1593"/>
                </a:lnTo>
                <a:lnTo>
                  <a:pt x="8853" y="1"/>
                </a:lnTo>
                <a:close/>
              </a:path>
            </a:pathLst>
          </a:custGeom>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52656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2"/>
                                        </p:tgtEl>
                                        <p:attrNameLst>
                                          <p:attrName>style.visibility</p:attrName>
                                        </p:attrNameLst>
                                      </p:cBhvr>
                                      <p:to>
                                        <p:strVal val="visible"/>
                                      </p:to>
                                    </p:set>
                                    <p:animEffect transition="in" filter="fade">
                                      <p:cBhvr>
                                        <p:cTn id="7" dur="1000"/>
                                        <p:tgtEl>
                                          <p:spTgt spid="292"/>
                                        </p:tgtEl>
                                      </p:cBhvr>
                                    </p:animEffect>
                                    <p:anim calcmode="lin" valueType="num">
                                      <p:cBhvr>
                                        <p:cTn id="8" dur="1000" fill="hold"/>
                                        <p:tgtEl>
                                          <p:spTgt spid="292"/>
                                        </p:tgtEl>
                                        <p:attrNameLst>
                                          <p:attrName>ppt_x</p:attrName>
                                        </p:attrNameLst>
                                      </p:cBhvr>
                                      <p:tavLst>
                                        <p:tav tm="0">
                                          <p:val>
                                            <p:strVal val="#ppt_x"/>
                                          </p:val>
                                        </p:tav>
                                        <p:tav tm="100000">
                                          <p:val>
                                            <p:strVal val="#ppt_x"/>
                                          </p:val>
                                        </p:tav>
                                      </p:tavLst>
                                    </p:anim>
                                    <p:anim calcmode="lin" valueType="num">
                                      <p:cBhvr>
                                        <p:cTn id="9" dur="1000" fill="hold"/>
                                        <p:tgtEl>
                                          <p:spTgt spid="29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000"/>
                                        <p:tgtEl>
                                          <p:spTgt spid="10"/>
                                        </p:tgtEl>
                                      </p:cBhvr>
                                    </p:animEffect>
                                    <p:anim calcmode="lin" valueType="num">
                                      <p:cBhvr>
                                        <p:cTn id="40" dur="1000" fill="hold"/>
                                        <p:tgtEl>
                                          <p:spTgt spid="10"/>
                                        </p:tgtEl>
                                        <p:attrNameLst>
                                          <p:attrName>ppt_x</p:attrName>
                                        </p:attrNameLst>
                                      </p:cBhvr>
                                      <p:tavLst>
                                        <p:tav tm="0">
                                          <p:val>
                                            <p:strVal val="#ppt_x"/>
                                          </p:val>
                                        </p:tav>
                                        <p:tav tm="100000">
                                          <p:val>
                                            <p:strVal val="#ppt_x"/>
                                          </p:val>
                                        </p:tav>
                                      </p:tavLst>
                                    </p:anim>
                                    <p:anim calcmode="lin" valueType="num">
                                      <p:cBhvr>
                                        <p:cTn id="41" dur="1000" fill="hold"/>
                                        <p:tgtEl>
                                          <p:spTgt spid="1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1000"/>
                                        <p:tgtEl>
                                          <p:spTgt spid="11"/>
                                        </p:tgtEl>
                                      </p:cBhvr>
                                    </p:animEffect>
                                    <p:anim calcmode="lin" valueType="num">
                                      <p:cBhvr>
                                        <p:cTn id="45" dur="1000" fill="hold"/>
                                        <p:tgtEl>
                                          <p:spTgt spid="11"/>
                                        </p:tgtEl>
                                        <p:attrNameLst>
                                          <p:attrName>ppt_x</p:attrName>
                                        </p:attrNameLst>
                                      </p:cBhvr>
                                      <p:tavLst>
                                        <p:tav tm="0">
                                          <p:val>
                                            <p:strVal val="#ppt_x"/>
                                          </p:val>
                                        </p:tav>
                                        <p:tav tm="100000">
                                          <p:val>
                                            <p:strVal val="#ppt_x"/>
                                          </p:val>
                                        </p:tav>
                                      </p:tavLst>
                                    </p:anim>
                                    <p:anim calcmode="lin" valueType="num">
                                      <p:cBhvr>
                                        <p:cTn id="46" dur="1000" fill="hold"/>
                                        <p:tgtEl>
                                          <p:spTgt spid="1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1000"/>
                                        <p:tgtEl>
                                          <p:spTgt spid="12"/>
                                        </p:tgtEl>
                                      </p:cBhvr>
                                    </p:animEffect>
                                    <p:anim calcmode="lin" valueType="num">
                                      <p:cBhvr>
                                        <p:cTn id="50" dur="1000" fill="hold"/>
                                        <p:tgtEl>
                                          <p:spTgt spid="12"/>
                                        </p:tgtEl>
                                        <p:attrNameLst>
                                          <p:attrName>ppt_x</p:attrName>
                                        </p:attrNameLst>
                                      </p:cBhvr>
                                      <p:tavLst>
                                        <p:tav tm="0">
                                          <p:val>
                                            <p:strVal val="#ppt_x"/>
                                          </p:val>
                                        </p:tav>
                                        <p:tav tm="100000">
                                          <p:val>
                                            <p:strVal val="#ppt_x"/>
                                          </p:val>
                                        </p:tav>
                                      </p:tavLst>
                                    </p:anim>
                                    <p:anim calcmode="lin" valueType="num">
                                      <p:cBhvr>
                                        <p:cTn id="51" dur="1000" fill="hold"/>
                                        <p:tgtEl>
                                          <p:spTgt spid="1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1000"/>
                                        <p:tgtEl>
                                          <p:spTgt spid="13"/>
                                        </p:tgtEl>
                                      </p:cBhvr>
                                    </p:animEffect>
                                    <p:anim calcmode="lin" valueType="num">
                                      <p:cBhvr>
                                        <p:cTn id="55" dur="1000" fill="hold"/>
                                        <p:tgtEl>
                                          <p:spTgt spid="13"/>
                                        </p:tgtEl>
                                        <p:attrNameLst>
                                          <p:attrName>ppt_x</p:attrName>
                                        </p:attrNameLst>
                                      </p:cBhvr>
                                      <p:tavLst>
                                        <p:tav tm="0">
                                          <p:val>
                                            <p:strVal val="#ppt_x"/>
                                          </p:val>
                                        </p:tav>
                                        <p:tav tm="100000">
                                          <p:val>
                                            <p:strVal val="#ppt_x"/>
                                          </p:val>
                                        </p:tav>
                                      </p:tavLst>
                                    </p:anim>
                                    <p:anim calcmode="lin" valueType="num">
                                      <p:cBhvr>
                                        <p:cTn id="56" dur="1000" fill="hold"/>
                                        <p:tgtEl>
                                          <p:spTgt spid="1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1000"/>
                                        <p:tgtEl>
                                          <p:spTgt spid="14"/>
                                        </p:tgtEl>
                                      </p:cBhvr>
                                    </p:animEffect>
                                    <p:anim calcmode="lin" valueType="num">
                                      <p:cBhvr>
                                        <p:cTn id="60" dur="1000" fill="hold"/>
                                        <p:tgtEl>
                                          <p:spTgt spid="14"/>
                                        </p:tgtEl>
                                        <p:attrNameLst>
                                          <p:attrName>ppt_x</p:attrName>
                                        </p:attrNameLst>
                                      </p:cBhvr>
                                      <p:tavLst>
                                        <p:tav tm="0">
                                          <p:val>
                                            <p:strVal val="#ppt_x"/>
                                          </p:val>
                                        </p:tav>
                                        <p:tav tm="100000">
                                          <p:val>
                                            <p:strVal val="#ppt_x"/>
                                          </p:val>
                                        </p:tav>
                                      </p:tavLst>
                                    </p:anim>
                                    <p:anim calcmode="lin" valueType="num">
                                      <p:cBhvr>
                                        <p:cTn id="61" dur="1000" fill="hold"/>
                                        <p:tgtEl>
                                          <p:spTgt spid="14"/>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1000"/>
                                        <p:tgtEl>
                                          <p:spTgt spid="15"/>
                                        </p:tgtEl>
                                      </p:cBhvr>
                                    </p:animEffect>
                                    <p:anim calcmode="lin" valueType="num">
                                      <p:cBhvr>
                                        <p:cTn id="65" dur="1000" fill="hold"/>
                                        <p:tgtEl>
                                          <p:spTgt spid="15"/>
                                        </p:tgtEl>
                                        <p:attrNameLst>
                                          <p:attrName>ppt_x</p:attrName>
                                        </p:attrNameLst>
                                      </p:cBhvr>
                                      <p:tavLst>
                                        <p:tav tm="0">
                                          <p:val>
                                            <p:strVal val="#ppt_x"/>
                                          </p:val>
                                        </p:tav>
                                        <p:tav tm="100000">
                                          <p:val>
                                            <p:strVal val="#ppt_x"/>
                                          </p:val>
                                        </p:tav>
                                      </p:tavLst>
                                    </p:anim>
                                    <p:anim calcmode="lin" valueType="num">
                                      <p:cBhvr>
                                        <p:cTn id="66" dur="1000" fill="hold"/>
                                        <p:tgtEl>
                                          <p:spTgt spid="15"/>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fade">
                                      <p:cBhvr>
                                        <p:cTn id="69" dur="1000"/>
                                        <p:tgtEl>
                                          <p:spTgt spid="16"/>
                                        </p:tgtEl>
                                      </p:cBhvr>
                                    </p:animEffect>
                                    <p:anim calcmode="lin" valueType="num">
                                      <p:cBhvr>
                                        <p:cTn id="70" dur="1000" fill="hold"/>
                                        <p:tgtEl>
                                          <p:spTgt spid="16"/>
                                        </p:tgtEl>
                                        <p:attrNameLst>
                                          <p:attrName>ppt_x</p:attrName>
                                        </p:attrNameLst>
                                      </p:cBhvr>
                                      <p:tavLst>
                                        <p:tav tm="0">
                                          <p:val>
                                            <p:strVal val="#ppt_x"/>
                                          </p:val>
                                        </p:tav>
                                        <p:tav tm="100000">
                                          <p:val>
                                            <p:strVal val="#ppt_x"/>
                                          </p:val>
                                        </p:tav>
                                      </p:tavLst>
                                    </p:anim>
                                    <p:anim calcmode="lin" valueType="num">
                                      <p:cBhvr>
                                        <p:cTn id="71" dur="1000" fill="hold"/>
                                        <p:tgtEl>
                                          <p:spTgt spid="16"/>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fade">
                                      <p:cBhvr>
                                        <p:cTn id="74" dur="1000"/>
                                        <p:tgtEl>
                                          <p:spTgt spid="17"/>
                                        </p:tgtEl>
                                      </p:cBhvr>
                                    </p:animEffect>
                                    <p:anim calcmode="lin" valueType="num">
                                      <p:cBhvr>
                                        <p:cTn id="75" dur="1000" fill="hold"/>
                                        <p:tgtEl>
                                          <p:spTgt spid="17"/>
                                        </p:tgtEl>
                                        <p:attrNameLst>
                                          <p:attrName>ppt_x</p:attrName>
                                        </p:attrNameLst>
                                      </p:cBhvr>
                                      <p:tavLst>
                                        <p:tav tm="0">
                                          <p:val>
                                            <p:strVal val="#ppt_x"/>
                                          </p:val>
                                        </p:tav>
                                        <p:tav tm="100000">
                                          <p:val>
                                            <p:strVal val="#ppt_x"/>
                                          </p:val>
                                        </p:tav>
                                      </p:tavLst>
                                    </p:anim>
                                    <p:anim calcmode="lin" valueType="num">
                                      <p:cBhvr>
                                        <p:cTn id="76" dur="1000" fill="hold"/>
                                        <p:tgtEl>
                                          <p:spTgt spid="17"/>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fade">
                                      <p:cBhvr>
                                        <p:cTn id="79" dur="1000"/>
                                        <p:tgtEl>
                                          <p:spTgt spid="18"/>
                                        </p:tgtEl>
                                      </p:cBhvr>
                                    </p:animEffect>
                                    <p:anim calcmode="lin" valueType="num">
                                      <p:cBhvr>
                                        <p:cTn id="80" dur="1000" fill="hold"/>
                                        <p:tgtEl>
                                          <p:spTgt spid="18"/>
                                        </p:tgtEl>
                                        <p:attrNameLst>
                                          <p:attrName>ppt_x</p:attrName>
                                        </p:attrNameLst>
                                      </p:cBhvr>
                                      <p:tavLst>
                                        <p:tav tm="0">
                                          <p:val>
                                            <p:strVal val="#ppt_x"/>
                                          </p:val>
                                        </p:tav>
                                        <p:tav tm="100000">
                                          <p:val>
                                            <p:strVal val="#ppt_x"/>
                                          </p:val>
                                        </p:tav>
                                      </p:tavLst>
                                    </p:anim>
                                    <p:anim calcmode="lin" valueType="num">
                                      <p:cBhvr>
                                        <p:cTn id="81" dur="1000" fill="hold"/>
                                        <p:tgtEl>
                                          <p:spTgt spid="18"/>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1000"/>
                                        <p:tgtEl>
                                          <p:spTgt spid="19"/>
                                        </p:tgtEl>
                                      </p:cBhvr>
                                    </p:animEffect>
                                    <p:anim calcmode="lin" valueType="num">
                                      <p:cBhvr>
                                        <p:cTn id="85" dur="1000" fill="hold"/>
                                        <p:tgtEl>
                                          <p:spTgt spid="19"/>
                                        </p:tgtEl>
                                        <p:attrNameLst>
                                          <p:attrName>ppt_x</p:attrName>
                                        </p:attrNameLst>
                                      </p:cBhvr>
                                      <p:tavLst>
                                        <p:tav tm="0">
                                          <p:val>
                                            <p:strVal val="#ppt_x"/>
                                          </p:val>
                                        </p:tav>
                                        <p:tav tm="100000">
                                          <p:val>
                                            <p:strVal val="#ppt_x"/>
                                          </p:val>
                                        </p:tav>
                                      </p:tavLst>
                                    </p:anim>
                                    <p:anim calcmode="lin" valueType="num">
                                      <p:cBhvr>
                                        <p:cTn id="86" dur="1000" fill="hold"/>
                                        <p:tgtEl>
                                          <p:spTgt spid="19"/>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20"/>
                                        </p:tgtEl>
                                        <p:attrNameLst>
                                          <p:attrName>style.visibility</p:attrName>
                                        </p:attrNameLst>
                                      </p:cBhvr>
                                      <p:to>
                                        <p:strVal val="visible"/>
                                      </p:to>
                                    </p:set>
                                    <p:animEffect transition="in" filter="fade">
                                      <p:cBhvr>
                                        <p:cTn id="89" dur="1000"/>
                                        <p:tgtEl>
                                          <p:spTgt spid="20"/>
                                        </p:tgtEl>
                                      </p:cBhvr>
                                    </p:animEffect>
                                    <p:anim calcmode="lin" valueType="num">
                                      <p:cBhvr>
                                        <p:cTn id="90" dur="1000" fill="hold"/>
                                        <p:tgtEl>
                                          <p:spTgt spid="20"/>
                                        </p:tgtEl>
                                        <p:attrNameLst>
                                          <p:attrName>ppt_x</p:attrName>
                                        </p:attrNameLst>
                                      </p:cBhvr>
                                      <p:tavLst>
                                        <p:tav tm="0">
                                          <p:val>
                                            <p:strVal val="#ppt_x"/>
                                          </p:val>
                                        </p:tav>
                                        <p:tav tm="100000">
                                          <p:val>
                                            <p:strVal val="#ppt_x"/>
                                          </p:val>
                                        </p:tav>
                                      </p:tavLst>
                                    </p:anim>
                                    <p:anim calcmode="lin" valueType="num">
                                      <p:cBhvr>
                                        <p:cTn id="91" dur="1000" fill="hold"/>
                                        <p:tgtEl>
                                          <p:spTgt spid="20"/>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21"/>
                                        </p:tgtEl>
                                        <p:attrNameLst>
                                          <p:attrName>style.visibility</p:attrName>
                                        </p:attrNameLst>
                                      </p:cBhvr>
                                      <p:to>
                                        <p:strVal val="visible"/>
                                      </p:to>
                                    </p:set>
                                    <p:animEffect transition="in" filter="fade">
                                      <p:cBhvr>
                                        <p:cTn id="94" dur="1000"/>
                                        <p:tgtEl>
                                          <p:spTgt spid="21"/>
                                        </p:tgtEl>
                                      </p:cBhvr>
                                    </p:animEffect>
                                    <p:anim calcmode="lin" valueType="num">
                                      <p:cBhvr>
                                        <p:cTn id="95" dur="1000" fill="hold"/>
                                        <p:tgtEl>
                                          <p:spTgt spid="21"/>
                                        </p:tgtEl>
                                        <p:attrNameLst>
                                          <p:attrName>ppt_x</p:attrName>
                                        </p:attrNameLst>
                                      </p:cBhvr>
                                      <p:tavLst>
                                        <p:tav tm="0">
                                          <p:val>
                                            <p:strVal val="#ppt_x"/>
                                          </p:val>
                                        </p:tav>
                                        <p:tav tm="100000">
                                          <p:val>
                                            <p:strVal val="#ppt_x"/>
                                          </p:val>
                                        </p:tav>
                                      </p:tavLst>
                                    </p:anim>
                                    <p:anim calcmode="lin" valueType="num">
                                      <p:cBhvr>
                                        <p:cTn id="96" dur="1000" fill="hold"/>
                                        <p:tgtEl>
                                          <p:spTgt spid="21"/>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22"/>
                                        </p:tgtEl>
                                        <p:attrNameLst>
                                          <p:attrName>style.visibility</p:attrName>
                                        </p:attrNameLst>
                                      </p:cBhvr>
                                      <p:to>
                                        <p:strVal val="visible"/>
                                      </p:to>
                                    </p:set>
                                    <p:animEffect transition="in" filter="fade">
                                      <p:cBhvr>
                                        <p:cTn id="99" dur="1000"/>
                                        <p:tgtEl>
                                          <p:spTgt spid="22"/>
                                        </p:tgtEl>
                                      </p:cBhvr>
                                    </p:animEffect>
                                    <p:anim calcmode="lin" valueType="num">
                                      <p:cBhvr>
                                        <p:cTn id="100" dur="1000" fill="hold"/>
                                        <p:tgtEl>
                                          <p:spTgt spid="22"/>
                                        </p:tgtEl>
                                        <p:attrNameLst>
                                          <p:attrName>ppt_x</p:attrName>
                                        </p:attrNameLst>
                                      </p:cBhvr>
                                      <p:tavLst>
                                        <p:tav tm="0">
                                          <p:val>
                                            <p:strVal val="#ppt_x"/>
                                          </p:val>
                                        </p:tav>
                                        <p:tav tm="100000">
                                          <p:val>
                                            <p:strVal val="#ppt_x"/>
                                          </p:val>
                                        </p:tav>
                                      </p:tavLst>
                                    </p:anim>
                                    <p:anim calcmode="lin" valueType="num">
                                      <p:cBhvr>
                                        <p:cTn id="101" dur="1000" fill="hold"/>
                                        <p:tgtEl>
                                          <p:spTgt spid="22"/>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23"/>
                                        </p:tgtEl>
                                        <p:attrNameLst>
                                          <p:attrName>style.visibility</p:attrName>
                                        </p:attrNameLst>
                                      </p:cBhvr>
                                      <p:to>
                                        <p:strVal val="visible"/>
                                      </p:to>
                                    </p:set>
                                    <p:animEffect transition="in" filter="fade">
                                      <p:cBhvr>
                                        <p:cTn id="104" dur="1000"/>
                                        <p:tgtEl>
                                          <p:spTgt spid="23"/>
                                        </p:tgtEl>
                                      </p:cBhvr>
                                    </p:animEffect>
                                    <p:anim calcmode="lin" valueType="num">
                                      <p:cBhvr>
                                        <p:cTn id="105" dur="1000" fill="hold"/>
                                        <p:tgtEl>
                                          <p:spTgt spid="23"/>
                                        </p:tgtEl>
                                        <p:attrNameLst>
                                          <p:attrName>ppt_x</p:attrName>
                                        </p:attrNameLst>
                                      </p:cBhvr>
                                      <p:tavLst>
                                        <p:tav tm="0">
                                          <p:val>
                                            <p:strVal val="#ppt_x"/>
                                          </p:val>
                                        </p:tav>
                                        <p:tav tm="100000">
                                          <p:val>
                                            <p:strVal val="#ppt_x"/>
                                          </p:val>
                                        </p:tav>
                                      </p:tavLst>
                                    </p:anim>
                                    <p:anim calcmode="lin" valueType="num">
                                      <p:cBhvr>
                                        <p:cTn id="106" dur="1000" fill="hold"/>
                                        <p:tgtEl>
                                          <p:spTgt spid="23"/>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24"/>
                                        </p:tgtEl>
                                        <p:attrNameLst>
                                          <p:attrName>style.visibility</p:attrName>
                                        </p:attrNameLst>
                                      </p:cBhvr>
                                      <p:to>
                                        <p:strVal val="visible"/>
                                      </p:to>
                                    </p:set>
                                    <p:animEffect transition="in" filter="fade">
                                      <p:cBhvr>
                                        <p:cTn id="109" dur="1000"/>
                                        <p:tgtEl>
                                          <p:spTgt spid="24"/>
                                        </p:tgtEl>
                                      </p:cBhvr>
                                    </p:animEffect>
                                    <p:anim calcmode="lin" valueType="num">
                                      <p:cBhvr>
                                        <p:cTn id="110" dur="1000" fill="hold"/>
                                        <p:tgtEl>
                                          <p:spTgt spid="24"/>
                                        </p:tgtEl>
                                        <p:attrNameLst>
                                          <p:attrName>ppt_x</p:attrName>
                                        </p:attrNameLst>
                                      </p:cBhvr>
                                      <p:tavLst>
                                        <p:tav tm="0">
                                          <p:val>
                                            <p:strVal val="#ppt_x"/>
                                          </p:val>
                                        </p:tav>
                                        <p:tav tm="100000">
                                          <p:val>
                                            <p:strVal val="#ppt_x"/>
                                          </p:val>
                                        </p:tav>
                                      </p:tavLst>
                                    </p:anim>
                                    <p:anim calcmode="lin" valueType="num">
                                      <p:cBhvr>
                                        <p:cTn id="111" dur="1000" fill="hold"/>
                                        <p:tgtEl>
                                          <p:spTgt spid="24"/>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25"/>
                                        </p:tgtEl>
                                        <p:attrNameLst>
                                          <p:attrName>style.visibility</p:attrName>
                                        </p:attrNameLst>
                                      </p:cBhvr>
                                      <p:to>
                                        <p:strVal val="visible"/>
                                      </p:to>
                                    </p:set>
                                    <p:animEffect transition="in" filter="fade">
                                      <p:cBhvr>
                                        <p:cTn id="114" dur="1000"/>
                                        <p:tgtEl>
                                          <p:spTgt spid="25"/>
                                        </p:tgtEl>
                                      </p:cBhvr>
                                    </p:animEffect>
                                    <p:anim calcmode="lin" valueType="num">
                                      <p:cBhvr>
                                        <p:cTn id="115" dur="1000" fill="hold"/>
                                        <p:tgtEl>
                                          <p:spTgt spid="25"/>
                                        </p:tgtEl>
                                        <p:attrNameLst>
                                          <p:attrName>ppt_x</p:attrName>
                                        </p:attrNameLst>
                                      </p:cBhvr>
                                      <p:tavLst>
                                        <p:tav tm="0">
                                          <p:val>
                                            <p:strVal val="#ppt_x"/>
                                          </p:val>
                                        </p:tav>
                                        <p:tav tm="100000">
                                          <p:val>
                                            <p:strVal val="#ppt_x"/>
                                          </p:val>
                                        </p:tav>
                                      </p:tavLst>
                                    </p:anim>
                                    <p:anim calcmode="lin" valueType="num">
                                      <p:cBhvr>
                                        <p:cTn id="116" dur="1000" fill="hold"/>
                                        <p:tgtEl>
                                          <p:spTgt spid="25"/>
                                        </p:tgtEl>
                                        <p:attrNameLst>
                                          <p:attrName>ppt_y</p:attrName>
                                        </p:attrNameLst>
                                      </p:cBhvr>
                                      <p:tavLst>
                                        <p:tav tm="0">
                                          <p:val>
                                            <p:strVal val="#ppt_y+.1"/>
                                          </p:val>
                                        </p:tav>
                                        <p:tav tm="100000">
                                          <p:val>
                                            <p:strVal val="#ppt_y"/>
                                          </p:val>
                                        </p:tav>
                                      </p:tavLst>
                                    </p:anim>
                                  </p:childTnLst>
                                </p:cTn>
                              </p:par>
                              <p:par>
                                <p:cTn id="117" presetID="42" presetClass="entr" presetSubtype="0" fill="hold" grpId="0" nodeType="withEffect">
                                  <p:stCondLst>
                                    <p:cond delay="0"/>
                                  </p:stCondLst>
                                  <p:childTnLst>
                                    <p:set>
                                      <p:cBhvr>
                                        <p:cTn id="118" dur="1" fill="hold">
                                          <p:stCondLst>
                                            <p:cond delay="0"/>
                                          </p:stCondLst>
                                        </p:cTn>
                                        <p:tgtEl>
                                          <p:spTgt spid="26"/>
                                        </p:tgtEl>
                                        <p:attrNameLst>
                                          <p:attrName>style.visibility</p:attrName>
                                        </p:attrNameLst>
                                      </p:cBhvr>
                                      <p:to>
                                        <p:strVal val="visible"/>
                                      </p:to>
                                    </p:set>
                                    <p:animEffect transition="in" filter="fade">
                                      <p:cBhvr>
                                        <p:cTn id="119" dur="1000"/>
                                        <p:tgtEl>
                                          <p:spTgt spid="26"/>
                                        </p:tgtEl>
                                      </p:cBhvr>
                                    </p:animEffect>
                                    <p:anim calcmode="lin" valueType="num">
                                      <p:cBhvr>
                                        <p:cTn id="120" dur="1000" fill="hold"/>
                                        <p:tgtEl>
                                          <p:spTgt spid="26"/>
                                        </p:tgtEl>
                                        <p:attrNameLst>
                                          <p:attrName>ppt_x</p:attrName>
                                        </p:attrNameLst>
                                      </p:cBhvr>
                                      <p:tavLst>
                                        <p:tav tm="0">
                                          <p:val>
                                            <p:strVal val="#ppt_x"/>
                                          </p:val>
                                        </p:tav>
                                        <p:tav tm="100000">
                                          <p:val>
                                            <p:strVal val="#ppt_x"/>
                                          </p:val>
                                        </p:tav>
                                      </p:tavLst>
                                    </p:anim>
                                    <p:anim calcmode="lin" valueType="num">
                                      <p:cBhvr>
                                        <p:cTn id="121" dur="1000" fill="hold"/>
                                        <p:tgtEl>
                                          <p:spTgt spid="26"/>
                                        </p:tgtEl>
                                        <p:attrNameLst>
                                          <p:attrName>ppt_y</p:attrName>
                                        </p:attrNameLst>
                                      </p:cBhvr>
                                      <p:tavLst>
                                        <p:tav tm="0">
                                          <p:val>
                                            <p:strVal val="#ppt_y+.1"/>
                                          </p:val>
                                        </p:tav>
                                        <p:tav tm="100000">
                                          <p:val>
                                            <p:strVal val="#ppt_y"/>
                                          </p:val>
                                        </p:tav>
                                      </p:tavLst>
                                    </p:anim>
                                  </p:childTnLst>
                                </p:cTn>
                              </p:par>
                              <p:par>
                                <p:cTn id="122" presetID="42" presetClass="entr" presetSubtype="0" fill="hold" grpId="0" nodeType="withEffect">
                                  <p:stCondLst>
                                    <p:cond delay="0"/>
                                  </p:stCondLst>
                                  <p:childTnLst>
                                    <p:set>
                                      <p:cBhvr>
                                        <p:cTn id="123" dur="1" fill="hold">
                                          <p:stCondLst>
                                            <p:cond delay="0"/>
                                          </p:stCondLst>
                                        </p:cTn>
                                        <p:tgtEl>
                                          <p:spTgt spid="27"/>
                                        </p:tgtEl>
                                        <p:attrNameLst>
                                          <p:attrName>style.visibility</p:attrName>
                                        </p:attrNameLst>
                                      </p:cBhvr>
                                      <p:to>
                                        <p:strVal val="visible"/>
                                      </p:to>
                                    </p:set>
                                    <p:animEffect transition="in" filter="fade">
                                      <p:cBhvr>
                                        <p:cTn id="124" dur="1000"/>
                                        <p:tgtEl>
                                          <p:spTgt spid="27"/>
                                        </p:tgtEl>
                                      </p:cBhvr>
                                    </p:animEffect>
                                    <p:anim calcmode="lin" valueType="num">
                                      <p:cBhvr>
                                        <p:cTn id="125" dur="1000" fill="hold"/>
                                        <p:tgtEl>
                                          <p:spTgt spid="27"/>
                                        </p:tgtEl>
                                        <p:attrNameLst>
                                          <p:attrName>ppt_x</p:attrName>
                                        </p:attrNameLst>
                                      </p:cBhvr>
                                      <p:tavLst>
                                        <p:tav tm="0">
                                          <p:val>
                                            <p:strVal val="#ppt_x"/>
                                          </p:val>
                                        </p:tav>
                                        <p:tav tm="100000">
                                          <p:val>
                                            <p:strVal val="#ppt_x"/>
                                          </p:val>
                                        </p:tav>
                                      </p:tavLst>
                                    </p:anim>
                                    <p:anim calcmode="lin" valueType="num">
                                      <p:cBhvr>
                                        <p:cTn id="126" dur="1000" fill="hold"/>
                                        <p:tgtEl>
                                          <p:spTgt spid="27"/>
                                        </p:tgtEl>
                                        <p:attrNameLst>
                                          <p:attrName>ppt_y</p:attrName>
                                        </p:attrNameLst>
                                      </p:cBhvr>
                                      <p:tavLst>
                                        <p:tav tm="0">
                                          <p:val>
                                            <p:strVal val="#ppt_y+.1"/>
                                          </p:val>
                                        </p:tav>
                                        <p:tav tm="100000">
                                          <p:val>
                                            <p:strVal val="#ppt_y"/>
                                          </p:val>
                                        </p:tav>
                                      </p:tavLst>
                                    </p:anim>
                                  </p:childTnLst>
                                </p:cTn>
                              </p:par>
                              <p:par>
                                <p:cTn id="127" presetID="42" presetClass="entr" presetSubtype="0" fill="hold" grpId="0" nodeType="withEffect">
                                  <p:stCondLst>
                                    <p:cond delay="0"/>
                                  </p:stCondLst>
                                  <p:childTnLst>
                                    <p:set>
                                      <p:cBhvr>
                                        <p:cTn id="128" dur="1" fill="hold">
                                          <p:stCondLst>
                                            <p:cond delay="0"/>
                                          </p:stCondLst>
                                        </p:cTn>
                                        <p:tgtEl>
                                          <p:spTgt spid="28"/>
                                        </p:tgtEl>
                                        <p:attrNameLst>
                                          <p:attrName>style.visibility</p:attrName>
                                        </p:attrNameLst>
                                      </p:cBhvr>
                                      <p:to>
                                        <p:strVal val="visible"/>
                                      </p:to>
                                    </p:set>
                                    <p:animEffect transition="in" filter="fade">
                                      <p:cBhvr>
                                        <p:cTn id="129" dur="1000"/>
                                        <p:tgtEl>
                                          <p:spTgt spid="28"/>
                                        </p:tgtEl>
                                      </p:cBhvr>
                                    </p:animEffect>
                                    <p:anim calcmode="lin" valueType="num">
                                      <p:cBhvr>
                                        <p:cTn id="130" dur="1000" fill="hold"/>
                                        <p:tgtEl>
                                          <p:spTgt spid="28"/>
                                        </p:tgtEl>
                                        <p:attrNameLst>
                                          <p:attrName>ppt_x</p:attrName>
                                        </p:attrNameLst>
                                      </p:cBhvr>
                                      <p:tavLst>
                                        <p:tav tm="0">
                                          <p:val>
                                            <p:strVal val="#ppt_x"/>
                                          </p:val>
                                        </p:tav>
                                        <p:tav tm="100000">
                                          <p:val>
                                            <p:strVal val="#ppt_x"/>
                                          </p:val>
                                        </p:tav>
                                      </p:tavLst>
                                    </p:anim>
                                    <p:anim calcmode="lin" valueType="num">
                                      <p:cBhvr>
                                        <p:cTn id="131" dur="1000" fill="hold"/>
                                        <p:tgtEl>
                                          <p:spTgt spid="28"/>
                                        </p:tgtEl>
                                        <p:attrNameLst>
                                          <p:attrName>ppt_y</p:attrName>
                                        </p:attrNameLst>
                                      </p:cBhvr>
                                      <p:tavLst>
                                        <p:tav tm="0">
                                          <p:val>
                                            <p:strVal val="#ppt_y+.1"/>
                                          </p:val>
                                        </p:tav>
                                        <p:tav tm="100000">
                                          <p:val>
                                            <p:strVal val="#ppt_y"/>
                                          </p:val>
                                        </p:tav>
                                      </p:tavLst>
                                    </p:anim>
                                  </p:childTnLst>
                                </p:cTn>
                              </p:par>
                              <p:par>
                                <p:cTn id="132" presetID="42" presetClass="entr" presetSubtype="0" fill="hold" grpId="0" nodeType="withEffect">
                                  <p:stCondLst>
                                    <p:cond delay="0"/>
                                  </p:stCondLst>
                                  <p:childTnLst>
                                    <p:set>
                                      <p:cBhvr>
                                        <p:cTn id="133" dur="1" fill="hold">
                                          <p:stCondLst>
                                            <p:cond delay="0"/>
                                          </p:stCondLst>
                                        </p:cTn>
                                        <p:tgtEl>
                                          <p:spTgt spid="29"/>
                                        </p:tgtEl>
                                        <p:attrNameLst>
                                          <p:attrName>style.visibility</p:attrName>
                                        </p:attrNameLst>
                                      </p:cBhvr>
                                      <p:to>
                                        <p:strVal val="visible"/>
                                      </p:to>
                                    </p:set>
                                    <p:animEffect transition="in" filter="fade">
                                      <p:cBhvr>
                                        <p:cTn id="134" dur="1000"/>
                                        <p:tgtEl>
                                          <p:spTgt spid="29"/>
                                        </p:tgtEl>
                                      </p:cBhvr>
                                    </p:animEffect>
                                    <p:anim calcmode="lin" valueType="num">
                                      <p:cBhvr>
                                        <p:cTn id="135" dur="1000" fill="hold"/>
                                        <p:tgtEl>
                                          <p:spTgt spid="29"/>
                                        </p:tgtEl>
                                        <p:attrNameLst>
                                          <p:attrName>ppt_x</p:attrName>
                                        </p:attrNameLst>
                                      </p:cBhvr>
                                      <p:tavLst>
                                        <p:tav tm="0">
                                          <p:val>
                                            <p:strVal val="#ppt_x"/>
                                          </p:val>
                                        </p:tav>
                                        <p:tav tm="100000">
                                          <p:val>
                                            <p:strVal val="#ppt_x"/>
                                          </p:val>
                                        </p:tav>
                                      </p:tavLst>
                                    </p:anim>
                                    <p:anim calcmode="lin" valueType="num">
                                      <p:cBhvr>
                                        <p:cTn id="136" dur="1000" fill="hold"/>
                                        <p:tgtEl>
                                          <p:spTgt spid="29"/>
                                        </p:tgtEl>
                                        <p:attrNameLst>
                                          <p:attrName>ppt_y</p:attrName>
                                        </p:attrNameLst>
                                      </p:cBhvr>
                                      <p:tavLst>
                                        <p:tav tm="0">
                                          <p:val>
                                            <p:strVal val="#ppt_y+.1"/>
                                          </p:val>
                                        </p:tav>
                                        <p:tav tm="100000">
                                          <p:val>
                                            <p:strVal val="#ppt_y"/>
                                          </p:val>
                                        </p:tav>
                                      </p:tavLst>
                                    </p:anim>
                                  </p:childTnLst>
                                </p:cTn>
                              </p:par>
                              <p:par>
                                <p:cTn id="137" presetID="42" presetClass="entr" presetSubtype="0" fill="hold" grpId="0" nodeType="withEffect">
                                  <p:stCondLst>
                                    <p:cond delay="0"/>
                                  </p:stCondLst>
                                  <p:childTnLst>
                                    <p:set>
                                      <p:cBhvr>
                                        <p:cTn id="138" dur="1" fill="hold">
                                          <p:stCondLst>
                                            <p:cond delay="0"/>
                                          </p:stCondLst>
                                        </p:cTn>
                                        <p:tgtEl>
                                          <p:spTgt spid="30"/>
                                        </p:tgtEl>
                                        <p:attrNameLst>
                                          <p:attrName>style.visibility</p:attrName>
                                        </p:attrNameLst>
                                      </p:cBhvr>
                                      <p:to>
                                        <p:strVal val="visible"/>
                                      </p:to>
                                    </p:set>
                                    <p:animEffect transition="in" filter="fade">
                                      <p:cBhvr>
                                        <p:cTn id="139" dur="1000"/>
                                        <p:tgtEl>
                                          <p:spTgt spid="30"/>
                                        </p:tgtEl>
                                      </p:cBhvr>
                                    </p:animEffect>
                                    <p:anim calcmode="lin" valueType="num">
                                      <p:cBhvr>
                                        <p:cTn id="140" dur="1000" fill="hold"/>
                                        <p:tgtEl>
                                          <p:spTgt spid="30"/>
                                        </p:tgtEl>
                                        <p:attrNameLst>
                                          <p:attrName>ppt_x</p:attrName>
                                        </p:attrNameLst>
                                      </p:cBhvr>
                                      <p:tavLst>
                                        <p:tav tm="0">
                                          <p:val>
                                            <p:strVal val="#ppt_x"/>
                                          </p:val>
                                        </p:tav>
                                        <p:tav tm="100000">
                                          <p:val>
                                            <p:strVal val="#ppt_x"/>
                                          </p:val>
                                        </p:tav>
                                      </p:tavLst>
                                    </p:anim>
                                    <p:anim calcmode="lin" valueType="num">
                                      <p:cBhvr>
                                        <p:cTn id="141" dur="1000" fill="hold"/>
                                        <p:tgtEl>
                                          <p:spTgt spid="30"/>
                                        </p:tgtEl>
                                        <p:attrNameLst>
                                          <p:attrName>ppt_y</p:attrName>
                                        </p:attrNameLst>
                                      </p:cBhvr>
                                      <p:tavLst>
                                        <p:tav tm="0">
                                          <p:val>
                                            <p:strVal val="#ppt_y+.1"/>
                                          </p:val>
                                        </p:tav>
                                        <p:tav tm="100000">
                                          <p:val>
                                            <p:strVal val="#ppt_y"/>
                                          </p:val>
                                        </p:tav>
                                      </p:tavLst>
                                    </p:anim>
                                  </p:childTnLst>
                                </p:cTn>
                              </p:par>
                              <p:par>
                                <p:cTn id="142" presetID="42" presetClass="entr" presetSubtype="0" fill="hold" grpId="0" nodeType="withEffect">
                                  <p:stCondLst>
                                    <p:cond delay="0"/>
                                  </p:stCondLst>
                                  <p:childTnLst>
                                    <p:set>
                                      <p:cBhvr>
                                        <p:cTn id="143" dur="1" fill="hold">
                                          <p:stCondLst>
                                            <p:cond delay="0"/>
                                          </p:stCondLst>
                                        </p:cTn>
                                        <p:tgtEl>
                                          <p:spTgt spid="31"/>
                                        </p:tgtEl>
                                        <p:attrNameLst>
                                          <p:attrName>style.visibility</p:attrName>
                                        </p:attrNameLst>
                                      </p:cBhvr>
                                      <p:to>
                                        <p:strVal val="visible"/>
                                      </p:to>
                                    </p:set>
                                    <p:animEffect transition="in" filter="fade">
                                      <p:cBhvr>
                                        <p:cTn id="144" dur="1000"/>
                                        <p:tgtEl>
                                          <p:spTgt spid="31"/>
                                        </p:tgtEl>
                                      </p:cBhvr>
                                    </p:animEffect>
                                    <p:anim calcmode="lin" valueType="num">
                                      <p:cBhvr>
                                        <p:cTn id="145" dur="1000" fill="hold"/>
                                        <p:tgtEl>
                                          <p:spTgt spid="31"/>
                                        </p:tgtEl>
                                        <p:attrNameLst>
                                          <p:attrName>ppt_x</p:attrName>
                                        </p:attrNameLst>
                                      </p:cBhvr>
                                      <p:tavLst>
                                        <p:tav tm="0">
                                          <p:val>
                                            <p:strVal val="#ppt_x"/>
                                          </p:val>
                                        </p:tav>
                                        <p:tav tm="100000">
                                          <p:val>
                                            <p:strVal val="#ppt_x"/>
                                          </p:val>
                                        </p:tav>
                                      </p:tavLst>
                                    </p:anim>
                                    <p:anim calcmode="lin" valueType="num">
                                      <p:cBhvr>
                                        <p:cTn id="146" dur="1000" fill="hold"/>
                                        <p:tgtEl>
                                          <p:spTgt spid="31"/>
                                        </p:tgtEl>
                                        <p:attrNameLst>
                                          <p:attrName>ppt_y</p:attrName>
                                        </p:attrNameLst>
                                      </p:cBhvr>
                                      <p:tavLst>
                                        <p:tav tm="0">
                                          <p:val>
                                            <p:strVal val="#ppt_y+.1"/>
                                          </p:val>
                                        </p:tav>
                                        <p:tav tm="100000">
                                          <p:val>
                                            <p:strVal val="#ppt_y"/>
                                          </p:val>
                                        </p:tav>
                                      </p:tavLst>
                                    </p:anim>
                                  </p:childTnLst>
                                </p:cTn>
                              </p:par>
                              <p:par>
                                <p:cTn id="147" presetID="42" presetClass="entr" presetSubtype="0" fill="hold" grpId="0" nodeType="withEffect">
                                  <p:stCondLst>
                                    <p:cond delay="0"/>
                                  </p:stCondLst>
                                  <p:childTnLst>
                                    <p:set>
                                      <p:cBhvr>
                                        <p:cTn id="148" dur="1" fill="hold">
                                          <p:stCondLst>
                                            <p:cond delay="0"/>
                                          </p:stCondLst>
                                        </p:cTn>
                                        <p:tgtEl>
                                          <p:spTgt spid="32"/>
                                        </p:tgtEl>
                                        <p:attrNameLst>
                                          <p:attrName>style.visibility</p:attrName>
                                        </p:attrNameLst>
                                      </p:cBhvr>
                                      <p:to>
                                        <p:strVal val="visible"/>
                                      </p:to>
                                    </p:set>
                                    <p:animEffect transition="in" filter="fade">
                                      <p:cBhvr>
                                        <p:cTn id="149" dur="1000"/>
                                        <p:tgtEl>
                                          <p:spTgt spid="32"/>
                                        </p:tgtEl>
                                      </p:cBhvr>
                                    </p:animEffect>
                                    <p:anim calcmode="lin" valueType="num">
                                      <p:cBhvr>
                                        <p:cTn id="150" dur="1000" fill="hold"/>
                                        <p:tgtEl>
                                          <p:spTgt spid="32"/>
                                        </p:tgtEl>
                                        <p:attrNameLst>
                                          <p:attrName>ppt_x</p:attrName>
                                        </p:attrNameLst>
                                      </p:cBhvr>
                                      <p:tavLst>
                                        <p:tav tm="0">
                                          <p:val>
                                            <p:strVal val="#ppt_x"/>
                                          </p:val>
                                        </p:tav>
                                        <p:tav tm="100000">
                                          <p:val>
                                            <p:strVal val="#ppt_x"/>
                                          </p:val>
                                        </p:tav>
                                      </p:tavLst>
                                    </p:anim>
                                    <p:anim calcmode="lin" valueType="num">
                                      <p:cBhvr>
                                        <p:cTn id="151" dur="1000" fill="hold"/>
                                        <p:tgtEl>
                                          <p:spTgt spid="32"/>
                                        </p:tgtEl>
                                        <p:attrNameLst>
                                          <p:attrName>ppt_y</p:attrName>
                                        </p:attrNameLst>
                                      </p:cBhvr>
                                      <p:tavLst>
                                        <p:tav tm="0">
                                          <p:val>
                                            <p:strVal val="#ppt_y+.1"/>
                                          </p:val>
                                        </p:tav>
                                        <p:tav tm="100000">
                                          <p:val>
                                            <p:strVal val="#ppt_y"/>
                                          </p:val>
                                        </p:tav>
                                      </p:tavLst>
                                    </p:anim>
                                  </p:childTnLst>
                                </p:cTn>
                              </p:par>
                              <p:par>
                                <p:cTn id="152" presetID="42" presetClass="entr" presetSubtype="0" fill="hold" grpId="0" nodeType="withEffect">
                                  <p:stCondLst>
                                    <p:cond delay="0"/>
                                  </p:stCondLst>
                                  <p:childTnLst>
                                    <p:set>
                                      <p:cBhvr>
                                        <p:cTn id="153" dur="1" fill="hold">
                                          <p:stCondLst>
                                            <p:cond delay="0"/>
                                          </p:stCondLst>
                                        </p:cTn>
                                        <p:tgtEl>
                                          <p:spTgt spid="33"/>
                                        </p:tgtEl>
                                        <p:attrNameLst>
                                          <p:attrName>style.visibility</p:attrName>
                                        </p:attrNameLst>
                                      </p:cBhvr>
                                      <p:to>
                                        <p:strVal val="visible"/>
                                      </p:to>
                                    </p:set>
                                    <p:animEffect transition="in" filter="fade">
                                      <p:cBhvr>
                                        <p:cTn id="154" dur="1000"/>
                                        <p:tgtEl>
                                          <p:spTgt spid="33"/>
                                        </p:tgtEl>
                                      </p:cBhvr>
                                    </p:animEffect>
                                    <p:anim calcmode="lin" valueType="num">
                                      <p:cBhvr>
                                        <p:cTn id="155" dur="1000" fill="hold"/>
                                        <p:tgtEl>
                                          <p:spTgt spid="33"/>
                                        </p:tgtEl>
                                        <p:attrNameLst>
                                          <p:attrName>ppt_x</p:attrName>
                                        </p:attrNameLst>
                                      </p:cBhvr>
                                      <p:tavLst>
                                        <p:tav tm="0">
                                          <p:val>
                                            <p:strVal val="#ppt_x"/>
                                          </p:val>
                                        </p:tav>
                                        <p:tav tm="100000">
                                          <p:val>
                                            <p:strVal val="#ppt_x"/>
                                          </p:val>
                                        </p:tav>
                                      </p:tavLst>
                                    </p:anim>
                                    <p:anim calcmode="lin" valueType="num">
                                      <p:cBhvr>
                                        <p:cTn id="156" dur="1000" fill="hold"/>
                                        <p:tgtEl>
                                          <p:spTgt spid="33"/>
                                        </p:tgtEl>
                                        <p:attrNameLst>
                                          <p:attrName>ppt_y</p:attrName>
                                        </p:attrNameLst>
                                      </p:cBhvr>
                                      <p:tavLst>
                                        <p:tav tm="0">
                                          <p:val>
                                            <p:strVal val="#ppt_y+.1"/>
                                          </p:val>
                                        </p:tav>
                                        <p:tav tm="100000">
                                          <p:val>
                                            <p:strVal val="#ppt_y"/>
                                          </p:val>
                                        </p:tav>
                                      </p:tavLst>
                                    </p:anim>
                                  </p:childTnLst>
                                </p:cTn>
                              </p:par>
                              <p:par>
                                <p:cTn id="157" presetID="42" presetClass="entr" presetSubtype="0" fill="hold" grpId="0" nodeType="withEffect">
                                  <p:stCondLst>
                                    <p:cond delay="0"/>
                                  </p:stCondLst>
                                  <p:childTnLst>
                                    <p:set>
                                      <p:cBhvr>
                                        <p:cTn id="158" dur="1" fill="hold">
                                          <p:stCondLst>
                                            <p:cond delay="0"/>
                                          </p:stCondLst>
                                        </p:cTn>
                                        <p:tgtEl>
                                          <p:spTgt spid="34"/>
                                        </p:tgtEl>
                                        <p:attrNameLst>
                                          <p:attrName>style.visibility</p:attrName>
                                        </p:attrNameLst>
                                      </p:cBhvr>
                                      <p:to>
                                        <p:strVal val="visible"/>
                                      </p:to>
                                    </p:set>
                                    <p:animEffect transition="in" filter="fade">
                                      <p:cBhvr>
                                        <p:cTn id="159" dur="1000"/>
                                        <p:tgtEl>
                                          <p:spTgt spid="34"/>
                                        </p:tgtEl>
                                      </p:cBhvr>
                                    </p:animEffect>
                                    <p:anim calcmode="lin" valueType="num">
                                      <p:cBhvr>
                                        <p:cTn id="160" dur="1000" fill="hold"/>
                                        <p:tgtEl>
                                          <p:spTgt spid="34"/>
                                        </p:tgtEl>
                                        <p:attrNameLst>
                                          <p:attrName>ppt_x</p:attrName>
                                        </p:attrNameLst>
                                      </p:cBhvr>
                                      <p:tavLst>
                                        <p:tav tm="0">
                                          <p:val>
                                            <p:strVal val="#ppt_x"/>
                                          </p:val>
                                        </p:tav>
                                        <p:tav tm="100000">
                                          <p:val>
                                            <p:strVal val="#ppt_x"/>
                                          </p:val>
                                        </p:tav>
                                      </p:tavLst>
                                    </p:anim>
                                    <p:anim calcmode="lin" valueType="num">
                                      <p:cBhvr>
                                        <p:cTn id="161" dur="1000" fill="hold"/>
                                        <p:tgtEl>
                                          <p:spTgt spid="34"/>
                                        </p:tgtEl>
                                        <p:attrNameLst>
                                          <p:attrName>ppt_y</p:attrName>
                                        </p:attrNameLst>
                                      </p:cBhvr>
                                      <p:tavLst>
                                        <p:tav tm="0">
                                          <p:val>
                                            <p:strVal val="#ppt_y+.1"/>
                                          </p:val>
                                        </p:tav>
                                        <p:tav tm="100000">
                                          <p:val>
                                            <p:strVal val="#ppt_y"/>
                                          </p:val>
                                        </p:tav>
                                      </p:tavLst>
                                    </p:anim>
                                  </p:childTnLst>
                                </p:cTn>
                              </p:par>
                              <p:par>
                                <p:cTn id="162" presetID="42" presetClass="entr" presetSubtype="0" fill="hold" grpId="0" nodeType="withEffect">
                                  <p:stCondLst>
                                    <p:cond delay="0"/>
                                  </p:stCondLst>
                                  <p:childTnLst>
                                    <p:set>
                                      <p:cBhvr>
                                        <p:cTn id="163" dur="1" fill="hold">
                                          <p:stCondLst>
                                            <p:cond delay="0"/>
                                          </p:stCondLst>
                                        </p:cTn>
                                        <p:tgtEl>
                                          <p:spTgt spid="35"/>
                                        </p:tgtEl>
                                        <p:attrNameLst>
                                          <p:attrName>style.visibility</p:attrName>
                                        </p:attrNameLst>
                                      </p:cBhvr>
                                      <p:to>
                                        <p:strVal val="visible"/>
                                      </p:to>
                                    </p:set>
                                    <p:animEffect transition="in" filter="fade">
                                      <p:cBhvr>
                                        <p:cTn id="164" dur="1000"/>
                                        <p:tgtEl>
                                          <p:spTgt spid="35"/>
                                        </p:tgtEl>
                                      </p:cBhvr>
                                    </p:animEffect>
                                    <p:anim calcmode="lin" valueType="num">
                                      <p:cBhvr>
                                        <p:cTn id="165" dur="1000" fill="hold"/>
                                        <p:tgtEl>
                                          <p:spTgt spid="35"/>
                                        </p:tgtEl>
                                        <p:attrNameLst>
                                          <p:attrName>ppt_x</p:attrName>
                                        </p:attrNameLst>
                                      </p:cBhvr>
                                      <p:tavLst>
                                        <p:tav tm="0">
                                          <p:val>
                                            <p:strVal val="#ppt_x"/>
                                          </p:val>
                                        </p:tav>
                                        <p:tav tm="100000">
                                          <p:val>
                                            <p:strVal val="#ppt_x"/>
                                          </p:val>
                                        </p:tav>
                                      </p:tavLst>
                                    </p:anim>
                                    <p:anim calcmode="lin" valueType="num">
                                      <p:cBhvr>
                                        <p:cTn id="166" dur="1000" fill="hold"/>
                                        <p:tgtEl>
                                          <p:spTgt spid="35"/>
                                        </p:tgtEl>
                                        <p:attrNameLst>
                                          <p:attrName>ppt_y</p:attrName>
                                        </p:attrNameLst>
                                      </p:cBhvr>
                                      <p:tavLst>
                                        <p:tav tm="0">
                                          <p:val>
                                            <p:strVal val="#ppt_y+.1"/>
                                          </p:val>
                                        </p:tav>
                                        <p:tav tm="100000">
                                          <p:val>
                                            <p:strVal val="#ppt_y"/>
                                          </p:val>
                                        </p:tav>
                                      </p:tavLst>
                                    </p:anim>
                                  </p:childTnLst>
                                </p:cTn>
                              </p:par>
                              <p:par>
                                <p:cTn id="167" presetID="42" presetClass="entr" presetSubtype="0" fill="hold" grpId="0" nodeType="withEffect">
                                  <p:stCondLst>
                                    <p:cond delay="0"/>
                                  </p:stCondLst>
                                  <p:childTnLst>
                                    <p:set>
                                      <p:cBhvr>
                                        <p:cTn id="168" dur="1" fill="hold">
                                          <p:stCondLst>
                                            <p:cond delay="0"/>
                                          </p:stCondLst>
                                        </p:cTn>
                                        <p:tgtEl>
                                          <p:spTgt spid="36"/>
                                        </p:tgtEl>
                                        <p:attrNameLst>
                                          <p:attrName>style.visibility</p:attrName>
                                        </p:attrNameLst>
                                      </p:cBhvr>
                                      <p:to>
                                        <p:strVal val="visible"/>
                                      </p:to>
                                    </p:set>
                                    <p:animEffect transition="in" filter="fade">
                                      <p:cBhvr>
                                        <p:cTn id="169" dur="1000"/>
                                        <p:tgtEl>
                                          <p:spTgt spid="36"/>
                                        </p:tgtEl>
                                      </p:cBhvr>
                                    </p:animEffect>
                                    <p:anim calcmode="lin" valueType="num">
                                      <p:cBhvr>
                                        <p:cTn id="170" dur="1000" fill="hold"/>
                                        <p:tgtEl>
                                          <p:spTgt spid="36"/>
                                        </p:tgtEl>
                                        <p:attrNameLst>
                                          <p:attrName>ppt_x</p:attrName>
                                        </p:attrNameLst>
                                      </p:cBhvr>
                                      <p:tavLst>
                                        <p:tav tm="0">
                                          <p:val>
                                            <p:strVal val="#ppt_x"/>
                                          </p:val>
                                        </p:tav>
                                        <p:tav tm="100000">
                                          <p:val>
                                            <p:strVal val="#ppt_x"/>
                                          </p:val>
                                        </p:tav>
                                      </p:tavLst>
                                    </p:anim>
                                    <p:anim calcmode="lin" valueType="num">
                                      <p:cBhvr>
                                        <p:cTn id="171" dur="1000" fill="hold"/>
                                        <p:tgtEl>
                                          <p:spTgt spid="36"/>
                                        </p:tgtEl>
                                        <p:attrNameLst>
                                          <p:attrName>ppt_y</p:attrName>
                                        </p:attrNameLst>
                                      </p:cBhvr>
                                      <p:tavLst>
                                        <p:tav tm="0">
                                          <p:val>
                                            <p:strVal val="#ppt_y+.1"/>
                                          </p:val>
                                        </p:tav>
                                        <p:tav tm="100000">
                                          <p:val>
                                            <p:strVal val="#ppt_y"/>
                                          </p:val>
                                        </p:tav>
                                      </p:tavLst>
                                    </p:anim>
                                  </p:childTnLst>
                                </p:cTn>
                              </p:par>
                              <p:par>
                                <p:cTn id="172" presetID="42" presetClass="entr" presetSubtype="0" fill="hold" grpId="0" nodeType="withEffect">
                                  <p:stCondLst>
                                    <p:cond delay="0"/>
                                  </p:stCondLst>
                                  <p:childTnLst>
                                    <p:set>
                                      <p:cBhvr>
                                        <p:cTn id="173" dur="1" fill="hold">
                                          <p:stCondLst>
                                            <p:cond delay="0"/>
                                          </p:stCondLst>
                                        </p:cTn>
                                        <p:tgtEl>
                                          <p:spTgt spid="37"/>
                                        </p:tgtEl>
                                        <p:attrNameLst>
                                          <p:attrName>style.visibility</p:attrName>
                                        </p:attrNameLst>
                                      </p:cBhvr>
                                      <p:to>
                                        <p:strVal val="visible"/>
                                      </p:to>
                                    </p:set>
                                    <p:animEffect transition="in" filter="fade">
                                      <p:cBhvr>
                                        <p:cTn id="174" dur="1000"/>
                                        <p:tgtEl>
                                          <p:spTgt spid="37"/>
                                        </p:tgtEl>
                                      </p:cBhvr>
                                    </p:animEffect>
                                    <p:anim calcmode="lin" valueType="num">
                                      <p:cBhvr>
                                        <p:cTn id="175" dur="1000" fill="hold"/>
                                        <p:tgtEl>
                                          <p:spTgt spid="37"/>
                                        </p:tgtEl>
                                        <p:attrNameLst>
                                          <p:attrName>ppt_x</p:attrName>
                                        </p:attrNameLst>
                                      </p:cBhvr>
                                      <p:tavLst>
                                        <p:tav tm="0">
                                          <p:val>
                                            <p:strVal val="#ppt_x"/>
                                          </p:val>
                                        </p:tav>
                                        <p:tav tm="100000">
                                          <p:val>
                                            <p:strVal val="#ppt_x"/>
                                          </p:val>
                                        </p:tav>
                                      </p:tavLst>
                                    </p:anim>
                                    <p:anim calcmode="lin" valueType="num">
                                      <p:cBhvr>
                                        <p:cTn id="176" dur="1000" fill="hold"/>
                                        <p:tgtEl>
                                          <p:spTgt spid="37"/>
                                        </p:tgtEl>
                                        <p:attrNameLst>
                                          <p:attrName>ppt_y</p:attrName>
                                        </p:attrNameLst>
                                      </p:cBhvr>
                                      <p:tavLst>
                                        <p:tav tm="0">
                                          <p:val>
                                            <p:strVal val="#ppt_y+.1"/>
                                          </p:val>
                                        </p:tav>
                                        <p:tav tm="100000">
                                          <p:val>
                                            <p:strVal val="#ppt_y"/>
                                          </p:val>
                                        </p:tav>
                                      </p:tavLst>
                                    </p:anim>
                                  </p:childTnLst>
                                </p:cTn>
                              </p:par>
                              <p:par>
                                <p:cTn id="177" presetID="42" presetClass="entr" presetSubtype="0" fill="hold" grpId="0" nodeType="withEffect">
                                  <p:stCondLst>
                                    <p:cond delay="0"/>
                                  </p:stCondLst>
                                  <p:childTnLst>
                                    <p:set>
                                      <p:cBhvr>
                                        <p:cTn id="178" dur="1" fill="hold">
                                          <p:stCondLst>
                                            <p:cond delay="0"/>
                                          </p:stCondLst>
                                        </p:cTn>
                                        <p:tgtEl>
                                          <p:spTgt spid="38"/>
                                        </p:tgtEl>
                                        <p:attrNameLst>
                                          <p:attrName>style.visibility</p:attrName>
                                        </p:attrNameLst>
                                      </p:cBhvr>
                                      <p:to>
                                        <p:strVal val="visible"/>
                                      </p:to>
                                    </p:set>
                                    <p:animEffect transition="in" filter="fade">
                                      <p:cBhvr>
                                        <p:cTn id="179" dur="1000"/>
                                        <p:tgtEl>
                                          <p:spTgt spid="38"/>
                                        </p:tgtEl>
                                      </p:cBhvr>
                                    </p:animEffect>
                                    <p:anim calcmode="lin" valueType="num">
                                      <p:cBhvr>
                                        <p:cTn id="180" dur="1000" fill="hold"/>
                                        <p:tgtEl>
                                          <p:spTgt spid="38"/>
                                        </p:tgtEl>
                                        <p:attrNameLst>
                                          <p:attrName>ppt_x</p:attrName>
                                        </p:attrNameLst>
                                      </p:cBhvr>
                                      <p:tavLst>
                                        <p:tav tm="0">
                                          <p:val>
                                            <p:strVal val="#ppt_x"/>
                                          </p:val>
                                        </p:tav>
                                        <p:tav tm="100000">
                                          <p:val>
                                            <p:strVal val="#ppt_x"/>
                                          </p:val>
                                        </p:tav>
                                      </p:tavLst>
                                    </p:anim>
                                    <p:anim calcmode="lin" valueType="num">
                                      <p:cBhvr>
                                        <p:cTn id="181" dur="1000" fill="hold"/>
                                        <p:tgtEl>
                                          <p:spTgt spid="38"/>
                                        </p:tgtEl>
                                        <p:attrNameLst>
                                          <p:attrName>ppt_y</p:attrName>
                                        </p:attrNameLst>
                                      </p:cBhvr>
                                      <p:tavLst>
                                        <p:tav tm="0">
                                          <p:val>
                                            <p:strVal val="#ppt_y+.1"/>
                                          </p:val>
                                        </p:tav>
                                        <p:tav tm="100000">
                                          <p:val>
                                            <p:strVal val="#ppt_y"/>
                                          </p:val>
                                        </p:tav>
                                      </p:tavLst>
                                    </p:anim>
                                  </p:childTnLst>
                                </p:cTn>
                              </p:par>
                              <p:par>
                                <p:cTn id="182" presetID="42" presetClass="entr" presetSubtype="0" fill="hold" grpId="0" nodeType="withEffect">
                                  <p:stCondLst>
                                    <p:cond delay="0"/>
                                  </p:stCondLst>
                                  <p:childTnLst>
                                    <p:set>
                                      <p:cBhvr>
                                        <p:cTn id="183" dur="1" fill="hold">
                                          <p:stCondLst>
                                            <p:cond delay="0"/>
                                          </p:stCondLst>
                                        </p:cTn>
                                        <p:tgtEl>
                                          <p:spTgt spid="39"/>
                                        </p:tgtEl>
                                        <p:attrNameLst>
                                          <p:attrName>style.visibility</p:attrName>
                                        </p:attrNameLst>
                                      </p:cBhvr>
                                      <p:to>
                                        <p:strVal val="visible"/>
                                      </p:to>
                                    </p:set>
                                    <p:animEffect transition="in" filter="fade">
                                      <p:cBhvr>
                                        <p:cTn id="184" dur="1000"/>
                                        <p:tgtEl>
                                          <p:spTgt spid="39"/>
                                        </p:tgtEl>
                                      </p:cBhvr>
                                    </p:animEffect>
                                    <p:anim calcmode="lin" valueType="num">
                                      <p:cBhvr>
                                        <p:cTn id="185" dur="1000" fill="hold"/>
                                        <p:tgtEl>
                                          <p:spTgt spid="39"/>
                                        </p:tgtEl>
                                        <p:attrNameLst>
                                          <p:attrName>ppt_x</p:attrName>
                                        </p:attrNameLst>
                                      </p:cBhvr>
                                      <p:tavLst>
                                        <p:tav tm="0">
                                          <p:val>
                                            <p:strVal val="#ppt_x"/>
                                          </p:val>
                                        </p:tav>
                                        <p:tav tm="100000">
                                          <p:val>
                                            <p:strVal val="#ppt_x"/>
                                          </p:val>
                                        </p:tav>
                                      </p:tavLst>
                                    </p:anim>
                                    <p:anim calcmode="lin" valueType="num">
                                      <p:cBhvr>
                                        <p:cTn id="186" dur="1000" fill="hold"/>
                                        <p:tgtEl>
                                          <p:spTgt spid="39"/>
                                        </p:tgtEl>
                                        <p:attrNameLst>
                                          <p:attrName>ppt_y</p:attrName>
                                        </p:attrNameLst>
                                      </p:cBhvr>
                                      <p:tavLst>
                                        <p:tav tm="0">
                                          <p:val>
                                            <p:strVal val="#ppt_y+.1"/>
                                          </p:val>
                                        </p:tav>
                                        <p:tav tm="100000">
                                          <p:val>
                                            <p:strVal val="#ppt_y"/>
                                          </p:val>
                                        </p:tav>
                                      </p:tavLst>
                                    </p:anim>
                                  </p:childTnLst>
                                </p:cTn>
                              </p:par>
                              <p:par>
                                <p:cTn id="187" presetID="42" presetClass="entr" presetSubtype="0" fill="hold" grpId="0" nodeType="withEffect">
                                  <p:stCondLst>
                                    <p:cond delay="0"/>
                                  </p:stCondLst>
                                  <p:childTnLst>
                                    <p:set>
                                      <p:cBhvr>
                                        <p:cTn id="188" dur="1" fill="hold">
                                          <p:stCondLst>
                                            <p:cond delay="0"/>
                                          </p:stCondLst>
                                        </p:cTn>
                                        <p:tgtEl>
                                          <p:spTgt spid="40"/>
                                        </p:tgtEl>
                                        <p:attrNameLst>
                                          <p:attrName>style.visibility</p:attrName>
                                        </p:attrNameLst>
                                      </p:cBhvr>
                                      <p:to>
                                        <p:strVal val="visible"/>
                                      </p:to>
                                    </p:set>
                                    <p:animEffect transition="in" filter="fade">
                                      <p:cBhvr>
                                        <p:cTn id="189" dur="1000"/>
                                        <p:tgtEl>
                                          <p:spTgt spid="40"/>
                                        </p:tgtEl>
                                      </p:cBhvr>
                                    </p:animEffect>
                                    <p:anim calcmode="lin" valueType="num">
                                      <p:cBhvr>
                                        <p:cTn id="190" dur="1000" fill="hold"/>
                                        <p:tgtEl>
                                          <p:spTgt spid="40"/>
                                        </p:tgtEl>
                                        <p:attrNameLst>
                                          <p:attrName>ppt_x</p:attrName>
                                        </p:attrNameLst>
                                      </p:cBhvr>
                                      <p:tavLst>
                                        <p:tav tm="0">
                                          <p:val>
                                            <p:strVal val="#ppt_x"/>
                                          </p:val>
                                        </p:tav>
                                        <p:tav tm="100000">
                                          <p:val>
                                            <p:strVal val="#ppt_x"/>
                                          </p:val>
                                        </p:tav>
                                      </p:tavLst>
                                    </p:anim>
                                    <p:anim calcmode="lin" valueType="num">
                                      <p:cBhvr>
                                        <p:cTn id="191" dur="1000" fill="hold"/>
                                        <p:tgtEl>
                                          <p:spTgt spid="40"/>
                                        </p:tgtEl>
                                        <p:attrNameLst>
                                          <p:attrName>ppt_y</p:attrName>
                                        </p:attrNameLst>
                                      </p:cBhvr>
                                      <p:tavLst>
                                        <p:tav tm="0">
                                          <p:val>
                                            <p:strVal val="#ppt_y+.1"/>
                                          </p:val>
                                        </p:tav>
                                        <p:tav tm="100000">
                                          <p:val>
                                            <p:strVal val="#ppt_y"/>
                                          </p:val>
                                        </p:tav>
                                      </p:tavLst>
                                    </p:anim>
                                  </p:childTnLst>
                                </p:cTn>
                              </p:par>
                              <p:par>
                                <p:cTn id="192" presetID="42" presetClass="entr" presetSubtype="0" fill="hold" grpId="0" nodeType="withEffect">
                                  <p:stCondLst>
                                    <p:cond delay="0"/>
                                  </p:stCondLst>
                                  <p:childTnLst>
                                    <p:set>
                                      <p:cBhvr>
                                        <p:cTn id="193" dur="1" fill="hold">
                                          <p:stCondLst>
                                            <p:cond delay="0"/>
                                          </p:stCondLst>
                                        </p:cTn>
                                        <p:tgtEl>
                                          <p:spTgt spid="41"/>
                                        </p:tgtEl>
                                        <p:attrNameLst>
                                          <p:attrName>style.visibility</p:attrName>
                                        </p:attrNameLst>
                                      </p:cBhvr>
                                      <p:to>
                                        <p:strVal val="visible"/>
                                      </p:to>
                                    </p:set>
                                    <p:animEffect transition="in" filter="fade">
                                      <p:cBhvr>
                                        <p:cTn id="194" dur="1000"/>
                                        <p:tgtEl>
                                          <p:spTgt spid="41"/>
                                        </p:tgtEl>
                                      </p:cBhvr>
                                    </p:animEffect>
                                    <p:anim calcmode="lin" valueType="num">
                                      <p:cBhvr>
                                        <p:cTn id="195" dur="1000" fill="hold"/>
                                        <p:tgtEl>
                                          <p:spTgt spid="41"/>
                                        </p:tgtEl>
                                        <p:attrNameLst>
                                          <p:attrName>ppt_x</p:attrName>
                                        </p:attrNameLst>
                                      </p:cBhvr>
                                      <p:tavLst>
                                        <p:tav tm="0">
                                          <p:val>
                                            <p:strVal val="#ppt_x"/>
                                          </p:val>
                                        </p:tav>
                                        <p:tav tm="100000">
                                          <p:val>
                                            <p:strVal val="#ppt_x"/>
                                          </p:val>
                                        </p:tav>
                                      </p:tavLst>
                                    </p:anim>
                                    <p:anim calcmode="lin" valueType="num">
                                      <p:cBhvr>
                                        <p:cTn id="196" dur="1000" fill="hold"/>
                                        <p:tgtEl>
                                          <p:spTgt spid="41"/>
                                        </p:tgtEl>
                                        <p:attrNameLst>
                                          <p:attrName>ppt_y</p:attrName>
                                        </p:attrNameLst>
                                      </p:cBhvr>
                                      <p:tavLst>
                                        <p:tav tm="0">
                                          <p:val>
                                            <p:strVal val="#ppt_y+.1"/>
                                          </p:val>
                                        </p:tav>
                                        <p:tav tm="100000">
                                          <p:val>
                                            <p:strVal val="#ppt_y"/>
                                          </p:val>
                                        </p:tav>
                                      </p:tavLst>
                                    </p:anim>
                                  </p:childTnLst>
                                </p:cTn>
                              </p:par>
                              <p:par>
                                <p:cTn id="197" presetID="42" presetClass="entr" presetSubtype="0" fill="hold" grpId="0" nodeType="withEffect">
                                  <p:stCondLst>
                                    <p:cond delay="0"/>
                                  </p:stCondLst>
                                  <p:childTnLst>
                                    <p:set>
                                      <p:cBhvr>
                                        <p:cTn id="198" dur="1" fill="hold">
                                          <p:stCondLst>
                                            <p:cond delay="0"/>
                                          </p:stCondLst>
                                        </p:cTn>
                                        <p:tgtEl>
                                          <p:spTgt spid="42"/>
                                        </p:tgtEl>
                                        <p:attrNameLst>
                                          <p:attrName>style.visibility</p:attrName>
                                        </p:attrNameLst>
                                      </p:cBhvr>
                                      <p:to>
                                        <p:strVal val="visible"/>
                                      </p:to>
                                    </p:set>
                                    <p:animEffect transition="in" filter="fade">
                                      <p:cBhvr>
                                        <p:cTn id="199" dur="1000"/>
                                        <p:tgtEl>
                                          <p:spTgt spid="42"/>
                                        </p:tgtEl>
                                      </p:cBhvr>
                                    </p:animEffect>
                                    <p:anim calcmode="lin" valueType="num">
                                      <p:cBhvr>
                                        <p:cTn id="200" dur="1000" fill="hold"/>
                                        <p:tgtEl>
                                          <p:spTgt spid="42"/>
                                        </p:tgtEl>
                                        <p:attrNameLst>
                                          <p:attrName>ppt_x</p:attrName>
                                        </p:attrNameLst>
                                      </p:cBhvr>
                                      <p:tavLst>
                                        <p:tav tm="0">
                                          <p:val>
                                            <p:strVal val="#ppt_x"/>
                                          </p:val>
                                        </p:tav>
                                        <p:tav tm="100000">
                                          <p:val>
                                            <p:strVal val="#ppt_x"/>
                                          </p:val>
                                        </p:tav>
                                      </p:tavLst>
                                    </p:anim>
                                    <p:anim calcmode="lin" valueType="num">
                                      <p:cBhvr>
                                        <p:cTn id="201" dur="1000" fill="hold"/>
                                        <p:tgtEl>
                                          <p:spTgt spid="42"/>
                                        </p:tgtEl>
                                        <p:attrNameLst>
                                          <p:attrName>ppt_y</p:attrName>
                                        </p:attrNameLst>
                                      </p:cBhvr>
                                      <p:tavLst>
                                        <p:tav tm="0">
                                          <p:val>
                                            <p:strVal val="#ppt_y+.1"/>
                                          </p:val>
                                        </p:tav>
                                        <p:tav tm="100000">
                                          <p:val>
                                            <p:strVal val="#ppt_y"/>
                                          </p:val>
                                        </p:tav>
                                      </p:tavLst>
                                    </p:anim>
                                  </p:childTnLst>
                                </p:cTn>
                              </p:par>
                              <p:par>
                                <p:cTn id="202" presetID="42" presetClass="entr" presetSubtype="0" fill="hold" grpId="0" nodeType="withEffect">
                                  <p:stCondLst>
                                    <p:cond delay="0"/>
                                  </p:stCondLst>
                                  <p:childTnLst>
                                    <p:set>
                                      <p:cBhvr>
                                        <p:cTn id="203" dur="1" fill="hold">
                                          <p:stCondLst>
                                            <p:cond delay="0"/>
                                          </p:stCondLst>
                                        </p:cTn>
                                        <p:tgtEl>
                                          <p:spTgt spid="43"/>
                                        </p:tgtEl>
                                        <p:attrNameLst>
                                          <p:attrName>style.visibility</p:attrName>
                                        </p:attrNameLst>
                                      </p:cBhvr>
                                      <p:to>
                                        <p:strVal val="visible"/>
                                      </p:to>
                                    </p:set>
                                    <p:animEffect transition="in" filter="fade">
                                      <p:cBhvr>
                                        <p:cTn id="204" dur="1000"/>
                                        <p:tgtEl>
                                          <p:spTgt spid="43"/>
                                        </p:tgtEl>
                                      </p:cBhvr>
                                    </p:animEffect>
                                    <p:anim calcmode="lin" valueType="num">
                                      <p:cBhvr>
                                        <p:cTn id="205" dur="1000" fill="hold"/>
                                        <p:tgtEl>
                                          <p:spTgt spid="43"/>
                                        </p:tgtEl>
                                        <p:attrNameLst>
                                          <p:attrName>ppt_x</p:attrName>
                                        </p:attrNameLst>
                                      </p:cBhvr>
                                      <p:tavLst>
                                        <p:tav tm="0">
                                          <p:val>
                                            <p:strVal val="#ppt_x"/>
                                          </p:val>
                                        </p:tav>
                                        <p:tav tm="100000">
                                          <p:val>
                                            <p:strVal val="#ppt_x"/>
                                          </p:val>
                                        </p:tav>
                                      </p:tavLst>
                                    </p:anim>
                                    <p:anim calcmode="lin" valueType="num">
                                      <p:cBhvr>
                                        <p:cTn id="206" dur="1000" fill="hold"/>
                                        <p:tgtEl>
                                          <p:spTgt spid="43"/>
                                        </p:tgtEl>
                                        <p:attrNameLst>
                                          <p:attrName>ppt_y</p:attrName>
                                        </p:attrNameLst>
                                      </p:cBhvr>
                                      <p:tavLst>
                                        <p:tav tm="0">
                                          <p:val>
                                            <p:strVal val="#ppt_y+.1"/>
                                          </p:val>
                                        </p:tav>
                                        <p:tav tm="100000">
                                          <p:val>
                                            <p:strVal val="#ppt_y"/>
                                          </p:val>
                                        </p:tav>
                                      </p:tavLst>
                                    </p:anim>
                                  </p:childTnLst>
                                </p:cTn>
                              </p:par>
                              <p:par>
                                <p:cTn id="207" presetID="42" presetClass="entr" presetSubtype="0" fill="hold" grpId="0" nodeType="withEffect">
                                  <p:stCondLst>
                                    <p:cond delay="0"/>
                                  </p:stCondLst>
                                  <p:childTnLst>
                                    <p:set>
                                      <p:cBhvr>
                                        <p:cTn id="208" dur="1" fill="hold">
                                          <p:stCondLst>
                                            <p:cond delay="0"/>
                                          </p:stCondLst>
                                        </p:cTn>
                                        <p:tgtEl>
                                          <p:spTgt spid="44"/>
                                        </p:tgtEl>
                                        <p:attrNameLst>
                                          <p:attrName>style.visibility</p:attrName>
                                        </p:attrNameLst>
                                      </p:cBhvr>
                                      <p:to>
                                        <p:strVal val="visible"/>
                                      </p:to>
                                    </p:set>
                                    <p:animEffect transition="in" filter="fade">
                                      <p:cBhvr>
                                        <p:cTn id="209" dur="1000"/>
                                        <p:tgtEl>
                                          <p:spTgt spid="44"/>
                                        </p:tgtEl>
                                      </p:cBhvr>
                                    </p:animEffect>
                                    <p:anim calcmode="lin" valueType="num">
                                      <p:cBhvr>
                                        <p:cTn id="210" dur="1000" fill="hold"/>
                                        <p:tgtEl>
                                          <p:spTgt spid="44"/>
                                        </p:tgtEl>
                                        <p:attrNameLst>
                                          <p:attrName>ppt_x</p:attrName>
                                        </p:attrNameLst>
                                      </p:cBhvr>
                                      <p:tavLst>
                                        <p:tav tm="0">
                                          <p:val>
                                            <p:strVal val="#ppt_x"/>
                                          </p:val>
                                        </p:tav>
                                        <p:tav tm="100000">
                                          <p:val>
                                            <p:strVal val="#ppt_x"/>
                                          </p:val>
                                        </p:tav>
                                      </p:tavLst>
                                    </p:anim>
                                    <p:anim calcmode="lin" valueType="num">
                                      <p:cBhvr>
                                        <p:cTn id="211" dur="1000" fill="hold"/>
                                        <p:tgtEl>
                                          <p:spTgt spid="44"/>
                                        </p:tgtEl>
                                        <p:attrNameLst>
                                          <p:attrName>ppt_y</p:attrName>
                                        </p:attrNameLst>
                                      </p:cBhvr>
                                      <p:tavLst>
                                        <p:tav tm="0">
                                          <p:val>
                                            <p:strVal val="#ppt_y+.1"/>
                                          </p:val>
                                        </p:tav>
                                        <p:tav tm="100000">
                                          <p:val>
                                            <p:strVal val="#ppt_y"/>
                                          </p:val>
                                        </p:tav>
                                      </p:tavLst>
                                    </p:anim>
                                  </p:childTnLst>
                                </p:cTn>
                              </p:par>
                              <p:par>
                                <p:cTn id="212" presetID="42" presetClass="entr" presetSubtype="0" fill="hold" grpId="0" nodeType="withEffect">
                                  <p:stCondLst>
                                    <p:cond delay="0"/>
                                  </p:stCondLst>
                                  <p:childTnLst>
                                    <p:set>
                                      <p:cBhvr>
                                        <p:cTn id="213" dur="1" fill="hold">
                                          <p:stCondLst>
                                            <p:cond delay="0"/>
                                          </p:stCondLst>
                                        </p:cTn>
                                        <p:tgtEl>
                                          <p:spTgt spid="45"/>
                                        </p:tgtEl>
                                        <p:attrNameLst>
                                          <p:attrName>style.visibility</p:attrName>
                                        </p:attrNameLst>
                                      </p:cBhvr>
                                      <p:to>
                                        <p:strVal val="visible"/>
                                      </p:to>
                                    </p:set>
                                    <p:animEffect transition="in" filter="fade">
                                      <p:cBhvr>
                                        <p:cTn id="214" dur="1000"/>
                                        <p:tgtEl>
                                          <p:spTgt spid="45"/>
                                        </p:tgtEl>
                                      </p:cBhvr>
                                    </p:animEffect>
                                    <p:anim calcmode="lin" valueType="num">
                                      <p:cBhvr>
                                        <p:cTn id="215" dur="1000" fill="hold"/>
                                        <p:tgtEl>
                                          <p:spTgt spid="45"/>
                                        </p:tgtEl>
                                        <p:attrNameLst>
                                          <p:attrName>ppt_x</p:attrName>
                                        </p:attrNameLst>
                                      </p:cBhvr>
                                      <p:tavLst>
                                        <p:tav tm="0">
                                          <p:val>
                                            <p:strVal val="#ppt_x"/>
                                          </p:val>
                                        </p:tav>
                                        <p:tav tm="100000">
                                          <p:val>
                                            <p:strVal val="#ppt_x"/>
                                          </p:val>
                                        </p:tav>
                                      </p:tavLst>
                                    </p:anim>
                                    <p:anim calcmode="lin" valueType="num">
                                      <p:cBhvr>
                                        <p:cTn id="216" dur="1000" fill="hold"/>
                                        <p:tgtEl>
                                          <p:spTgt spid="45"/>
                                        </p:tgtEl>
                                        <p:attrNameLst>
                                          <p:attrName>ppt_y</p:attrName>
                                        </p:attrNameLst>
                                      </p:cBhvr>
                                      <p:tavLst>
                                        <p:tav tm="0">
                                          <p:val>
                                            <p:strVal val="#ppt_y+.1"/>
                                          </p:val>
                                        </p:tav>
                                        <p:tav tm="100000">
                                          <p:val>
                                            <p:strVal val="#ppt_y"/>
                                          </p:val>
                                        </p:tav>
                                      </p:tavLst>
                                    </p:anim>
                                  </p:childTnLst>
                                </p:cTn>
                              </p:par>
                              <p:par>
                                <p:cTn id="217" presetID="42" presetClass="entr" presetSubtype="0" fill="hold" grpId="0" nodeType="withEffect">
                                  <p:stCondLst>
                                    <p:cond delay="0"/>
                                  </p:stCondLst>
                                  <p:childTnLst>
                                    <p:set>
                                      <p:cBhvr>
                                        <p:cTn id="218" dur="1" fill="hold">
                                          <p:stCondLst>
                                            <p:cond delay="0"/>
                                          </p:stCondLst>
                                        </p:cTn>
                                        <p:tgtEl>
                                          <p:spTgt spid="46"/>
                                        </p:tgtEl>
                                        <p:attrNameLst>
                                          <p:attrName>style.visibility</p:attrName>
                                        </p:attrNameLst>
                                      </p:cBhvr>
                                      <p:to>
                                        <p:strVal val="visible"/>
                                      </p:to>
                                    </p:set>
                                    <p:animEffect transition="in" filter="fade">
                                      <p:cBhvr>
                                        <p:cTn id="219" dur="1000"/>
                                        <p:tgtEl>
                                          <p:spTgt spid="46"/>
                                        </p:tgtEl>
                                      </p:cBhvr>
                                    </p:animEffect>
                                    <p:anim calcmode="lin" valueType="num">
                                      <p:cBhvr>
                                        <p:cTn id="220" dur="1000" fill="hold"/>
                                        <p:tgtEl>
                                          <p:spTgt spid="46"/>
                                        </p:tgtEl>
                                        <p:attrNameLst>
                                          <p:attrName>ppt_x</p:attrName>
                                        </p:attrNameLst>
                                      </p:cBhvr>
                                      <p:tavLst>
                                        <p:tav tm="0">
                                          <p:val>
                                            <p:strVal val="#ppt_x"/>
                                          </p:val>
                                        </p:tav>
                                        <p:tav tm="100000">
                                          <p:val>
                                            <p:strVal val="#ppt_x"/>
                                          </p:val>
                                        </p:tav>
                                      </p:tavLst>
                                    </p:anim>
                                    <p:anim calcmode="lin" valueType="num">
                                      <p:cBhvr>
                                        <p:cTn id="221" dur="1000" fill="hold"/>
                                        <p:tgtEl>
                                          <p:spTgt spid="46"/>
                                        </p:tgtEl>
                                        <p:attrNameLst>
                                          <p:attrName>ppt_y</p:attrName>
                                        </p:attrNameLst>
                                      </p:cBhvr>
                                      <p:tavLst>
                                        <p:tav tm="0">
                                          <p:val>
                                            <p:strVal val="#ppt_y+.1"/>
                                          </p:val>
                                        </p:tav>
                                        <p:tav tm="100000">
                                          <p:val>
                                            <p:strVal val="#ppt_y"/>
                                          </p:val>
                                        </p:tav>
                                      </p:tavLst>
                                    </p:anim>
                                  </p:childTnLst>
                                </p:cTn>
                              </p:par>
                              <p:par>
                                <p:cTn id="222" presetID="42" presetClass="entr" presetSubtype="0" fill="hold" grpId="0" nodeType="withEffect">
                                  <p:stCondLst>
                                    <p:cond delay="0"/>
                                  </p:stCondLst>
                                  <p:childTnLst>
                                    <p:set>
                                      <p:cBhvr>
                                        <p:cTn id="223" dur="1" fill="hold">
                                          <p:stCondLst>
                                            <p:cond delay="0"/>
                                          </p:stCondLst>
                                        </p:cTn>
                                        <p:tgtEl>
                                          <p:spTgt spid="47"/>
                                        </p:tgtEl>
                                        <p:attrNameLst>
                                          <p:attrName>style.visibility</p:attrName>
                                        </p:attrNameLst>
                                      </p:cBhvr>
                                      <p:to>
                                        <p:strVal val="visible"/>
                                      </p:to>
                                    </p:set>
                                    <p:animEffect transition="in" filter="fade">
                                      <p:cBhvr>
                                        <p:cTn id="224" dur="1000"/>
                                        <p:tgtEl>
                                          <p:spTgt spid="47"/>
                                        </p:tgtEl>
                                      </p:cBhvr>
                                    </p:animEffect>
                                    <p:anim calcmode="lin" valueType="num">
                                      <p:cBhvr>
                                        <p:cTn id="225" dur="1000" fill="hold"/>
                                        <p:tgtEl>
                                          <p:spTgt spid="47"/>
                                        </p:tgtEl>
                                        <p:attrNameLst>
                                          <p:attrName>ppt_x</p:attrName>
                                        </p:attrNameLst>
                                      </p:cBhvr>
                                      <p:tavLst>
                                        <p:tav tm="0">
                                          <p:val>
                                            <p:strVal val="#ppt_x"/>
                                          </p:val>
                                        </p:tav>
                                        <p:tav tm="100000">
                                          <p:val>
                                            <p:strVal val="#ppt_x"/>
                                          </p:val>
                                        </p:tav>
                                      </p:tavLst>
                                    </p:anim>
                                    <p:anim calcmode="lin" valueType="num">
                                      <p:cBhvr>
                                        <p:cTn id="226" dur="1000" fill="hold"/>
                                        <p:tgtEl>
                                          <p:spTgt spid="47"/>
                                        </p:tgtEl>
                                        <p:attrNameLst>
                                          <p:attrName>ppt_y</p:attrName>
                                        </p:attrNameLst>
                                      </p:cBhvr>
                                      <p:tavLst>
                                        <p:tav tm="0">
                                          <p:val>
                                            <p:strVal val="#ppt_y+.1"/>
                                          </p:val>
                                        </p:tav>
                                        <p:tav tm="100000">
                                          <p:val>
                                            <p:strVal val="#ppt_y"/>
                                          </p:val>
                                        </p:tav>
                                      </p:tavLst>
                                    </p:anim>
                                  </p:childTnLst>
                                </p:cTn>
                              </p:par>
                              <p:par>
                                <p:cTn id="227" presetID="42" presetClass="entr" presetSubtype="0" fill="hold" grpId="0" nodeType="withEffect">
                                  <p:stCondLst>
                                    <p:cond delay="0"/>
                                  </p:stCondLst>
                                  <p:childTnLst>
                                    <p:set>
                                      <p:cBhvr>
                                        <p:cTn id="228" dur="1" fill="hold">
                                          <p:stCondLst>
                                            <p:cond delay="0"/>
                                          </p:stCondLst>
                                        </p:cTn>
                                        <p:tgtEl>
                                          <p:spTgt spid="48"/>
                                        </p:tgtEl>
                                        <p:attrNameLst>
                                          <p:attrName>style.visibility</p:attrName>
                                        </p:attrNameLst>
                                      </p:cBhvr>
                                      <p:to>
                                        <p:strVal val="visible"/>
                                      </p:to>
                                    </p:set>
                                    <p:animEffect transition="in" filter="fade">
                                      <p:cBhvr>
                                        <p:cTn id="229" dur="1000"/>
                                        <p:tgtEl>
                                          <p:spTgt spid="48"/>
                                        </p:tgtEl>
                                      </p:cBhvr>
                                    </p:animEffect>
                                    <p:anim calcmode="lin" valueType="num">
                                      <p:cBhvr>
                                        <p:cTn id="230" dur="1000" fill="hold"/>
                                        <p:tgtEl>
                                          <p:spTgt spid="48"/>
                                        </p:tgtEl>
                                        <p:attrNameLst>
                                          <p:attrName>ppt_x</p:attrName>
                                        </p:attrNameLst>
                                      </p:cBhvr>
                                      <p:tavLst>
                                        <p:tav tm="0">
                                          <p:val>
                                            <p:strVal val="#ppt_x"/>
                                          </p:val>
                                        </p:tav>
                                        <p:tav tm="100000">
                                          <p:val>
                                            <p:strVal val="#ppt_x"/>
                                          </p:val>
                                        </p:tav>
                                      </p:tavLst>
                                    </p:anim>
                                    <p:anim calcmode="lin" valueType="num">
                                      <p:cBhvr>
                                        <p:cTn id="231"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232" fill="hold">
                      <p:stCondLst>
                        <p:cond delay="indefinite"/>
                      </p:stCondLst>
                      <p:childTnLst>
                        <p:par>
                          <p:cTn id="233" fill="hold">
                            <p:stCondLst>
                              <p:cond delay="0"/>
                            </p:stCondLst>
                            <p:childTnLst>
                              <p:par>
                                <p:cTn id="234" presetID="42" presetClass="entr" presetSubtype="0" fill="hold" nodeType="clickEffect">
                                  <p:stCondLst>
                                    <p:cond delay="0"/>
                                  </p:stCondLst>
                                  <p:childTnLst>
                                    <p:set>
                                      <p:cBhvr>
                                        <p:cTn id="235" dur="1" fill="hold">
                                          <p:stCondLst>
                                            <p:cond delay="0"/>
                                          </p:stCondLst>
                                        </p:cTn>
                                        <p:tgtEl>
                                          <p:spTgt spid="62"/>
                                        </p:tgtEl>
                                        <p:attrNameLst>
                                          <p:attrName>style.visibility</p:attrName>
                                        </p:attrNameLst>
                                      </p:cBhvr>
                                      <p:to>
                                        <p:strVal val="visible"/>
                                      </p:to>
                                    </p:set>
                                    <p:animEffect transition="in" filter="fade">
                                      <p:cBhvr>
                                        <p:cTn id="236" dur="1000"/>
                                        <p:tgtEl>
                                          <p:spTgt spid="62"/>
                                        </p:tgtEl>
                                      </p:cBhvr>
                                    </p:animEffect>
                                    <p:anim calcmode="lin" valueType="num">
                                      <p:cBhvr>
                                        <p:cTn id="237" dur="1000" fill="hold"/>
                                        <p:tgtEl>
                                          <p:spTgt spid="62"/>
                                        </p:tgtEl>
                                        <p:attrNameLst>
                                          <p:attrName>ppt_x</p:attrName>
                                        </p:attrNameLst>
                                      </p:cBhvr>
                                      <p:tavLst>
                                        <p:tav tm="0">
                                          <p:val>
                                            <p:strVal val="#ppt_x"/>
                                          </p:val>
                                        </p:tav>
                                        <p:tav tm="100000">
                                          <p:val>
                                            <p:strVal val="#ppt_x"/>
                                          </p:val>
                                        </p:tav>
                                      </p:tavLst>
                                    </p:anim>
                                    <p:anim calcmode="lin" valueType="num">
                                      <p:cBhvr>
                                        <p:cTn id="238" dur="1000" fill="hold"/>
                                        <p:tgtEl>
                                          <p:spTgt spid="62"/>
                                        </p:tgtEl>
                                        <p:attrNameLst>
                                          <p:attrName>ppt_y</p:attrName>
                                        </p:attrNameLst>
                                      </p:cBhvr>
                                      <p:tavLst>
                                        <p:tav tm="0">
                                          <p:val>
                                            <p:strVal val="#ppt_y+.1"/>
                                          </p:val>
                                        </p:tav>
                                        <p:tav tm="100000">
                                          <p:val>
                                            <p:strVal val="#ppt_y"/>
                                          </p:val>
                                        </p:tav>
                                      </p:tavLst>
                                    </p:anim>
                                  </p:childTnLst>
                                </p:cTn>
                              </p:par>
                              <p:par>
                                <p:cTn id="239" presetID="42" presetClass="entr" presetSubtype="0" fill="hold" grpId="0" nodeType="withEffect">
                                  <p:stCondLst>
                                    <p:cond delay="0"/>
                                  </p:stCondLst>
                                  <p:childTnLst>
                                    <p:set>
                                      <p:cBhvr>
                                        <p:cTn id="240" dur="1" fill="hold">
                                          <p:stCondLst>
                                            <p:cond delay="0"/>
                                          </p:stCondLst>
                                        </p:cTn>
                                        <p:tgtEl>
                                          <p:spTgt spid="66"/>
                                        </p:tgtEl>
                                        <p:attrNameLst>
                                          <p:attrName>style.visibility</p:attrName>
                                        </p:attrNameLst>
                                      </p:cBhvr>
                                      <p:to>
                                        <p:strVal val="visible"/>
                                      </p:to>
                                    </p:set>
                                    <p:animEffect transition="in" filter="fade">
                                      <p:cBhvr>
                                        <p:cTn id="241" dur="1000"/>
                                        <p:tgtEl>
                                          <p:spTgt spid="66"/>
                                        </p:tgtEl>
                                      </p:cBhvr>
                                    </p:animEffect>
                                    <p:anim calcmode="lin" valueType="num">
                                      <p:cBhvr>
                                        <p:cTn id="242" dur="1000" fill="hold"/>
                                        <p:tgtEl>
                                          <p:spTgt spid="66"/>
                                        </p:tgtEl>
                                        <p:attrNameLst>
                                          <p:attrName>ppt_x</p:attrName>
                                        </p:attrNameLst>
                                      </p:cBhvr>
                                      <p:tavLst>
                                        <p:tav tm="0">
                                          <p:val>
                                            <p:strVal val="#ppt_x"/>
                                          </p:val>
                                        </p:tav>
                                        <p:tav tm="100000">
                                          <p:val>
                                            <p:strVal val="#ppt_x"/>
                                          </p:val>
                                        </p:tav>
                                      </p:tavLst>
                                    </p:anim>
                                    <p:anim calcmode="lin" valueType="num">
                                      <p:cBhvr>
                                        <p:cTn id="243" dur="1000" fill="hold"/>
                                        <p:tgtEl>
                                          <p:spTgt spid="66"/>
                                        </p:tgtEl>
                                        <p:attrNameLst>
                                          <p:attrName>ppt_y</p:attrName>
                                        </p:attrNameLst>
                                      </p:cBhvr>
                                      <p:tavLst>
                                        <p:tav tm="0">
                                          <p:val>
                                            <p:strVal val="#ppt_y+.1"/>
                                          </p:val>
                                        </p:tav>
                                        <p:tav tm="100000">
                                          <p:val>
                                            <p:strVal val="#ppt_y"/>
                                          </p:val>
                                        </p:tav>
                                      </p:tavLst>
                                    </p:anim>
                                  </p:childTnLst>
                                </p:cTn>
                              </p:par>
                              <p:par>
                                <p:cTn id="244" presetID="42" presetClass="entr" presetSubtype="0" fill="hold" grpId="0" nodeType="withEffect">
                                  <p:stCondLst>
                                    <p:cond delay="0"/>
                                  </p:stCondLst>
                                  <p:childTnLst>
                                    <p:set>
                                      <p:cBhvr>
                                        <p:cTn id="245" dur="1" fill="hold">
                                          <p:stCondLst>
                                            <p:cond delay="0"/>
                                          </p:stCondLst>
                                        </p:cTn>
                                        <p:tgtEl>
                                          <p:spTgt spid="67"/>
                                        </p:tgtEl>
                                        <p:attrNameLst>
                                          <p:attrName>style.visibility</p:attrName>
                                        </p:attrNameLst>
                                      </p:cBhvr>
                                      <p:to>
                                        <p:strVal val="visible"/>
                                      </p:to>
                                    </p:set>
                                    <p:animEffect transition="in" filter="fade">
                                      <p:cBhvr>
                                        <p:cTn id="246" dur="1000"/>
                                        <p:tgtEl>
                                          <p:spTgt spid="67"/>
                                        </p:tgtEl>
                                      </p:cBhvr>
                                    </p:animEffect>
                                    <p:anim calcmode="lin" valueType="num">
                                      <p:cBhvr>
                                        <p:cTn id="247" dur="1000" fill="hold"/>
                                        <p:tgtEl>
                                          <p:spTgt spid="67"/>
                                        </p:tgtEl>
                                        <p:attrNameLst>
                                          <p:attrName>ppt_x</p:attrName>
                                        </p:attrNameLst>
                                      </p:cBhvr>
                                      <p:tavLst>
                                        <p:tav tm="0">
                                          <p:val>
                                            <p:strVal val="#ppt_x"/>
                                          </p:val>
                                        </p:tav>
                                        <p:tav tm="100000">
                                          <p:val>
                                            <p:strVal val="#ppt_x"/>
                                          </p:val>
                                        </p:tav>
                                      </p:tavLst>
                                    </p:anim>
                                    <p:anim calcmode="lin" valueType="num">
                                      <p:cBhvr>
                                        <p:cTn id="248" dur="1000" fill="hold"/>
                                        <p:tgtEl>
                                          <p:spTgt spid="67"/>
                                        </p:tgtEl>
                                        <p:attrNameLst>
                                          <p:attrName>ppt_y</p:attrName>
                                        </p:attrNameLst>
                                      </p:cBhvr>
                                      <p:tavLst>
                                        <p:tav tm="0">
                                          <p:val>
                                            <p:strVal val="#ppt_y+.1"/>
                                          </p:val>
                                        </p:tav>
                                        <p:tav tm="100000">
                                          <p:val>
                                            <p:strVal val="#ppt_y"/>
                                          </p:val>
                                        </p:tav>
                                      </p:tavLst>
                                    </p:anim>
                                  </p:childTnLst>
                                </p:cTn>
                              </p:par>
                              <p:par>
                                <p:cTn id="249" presetID="42" presetClass="entr" presetSubtype="0" fill="hold" nodeType="withEffect">
                                  <p:stCondLst>
                                    <p:cond delay="0"/>
                                  </p:stCondLst>
                                  <p:childTnLst>
                                    <p:set>
                                      <p:cBhvr>
                                        <p:cTn id="250" dur="1" fill="hold">
                                          <p:stCondLst>
                                            <p:cond delay="0"/>
                                          </p:stCondLst>
                                        </p:cTn>
                                        <p:tgtEl>
                                          <p:spTgt spid="68"/>
                                        </p:tgtEl>
                                        <p:attrNameLst>
                                          <p:attrName>style.visibility</p:attrName>
                                        </p:attrNameLst>
                                      </p:cBhvr>
                                      <p:to>
                                        <p:strVal val="visible"/>
                                      </p:to>
                                    </p:set>
                                    <p:animEffect transition="in" filter="fade">
                                      <p:cBhvr>
                                        <p:cTn id="251" dur="1000"/>
                                        <p:tgtEl>
                                          <p:spTgt spid="68"/>
                                        </p:tgtEl>
                                      </p:cBhvr>
                                    </p:animEffect>
                                    <p:anim calcmode="lin" valueType="num">
                                      <p:cBhvr>
                                        <p:cTn id="252" dur="1000" fill="hold"/>
                                        <p:tgtEl>
                                          <p:spTgt spid="68"/>
                                        </p:tgtEl>
                                        <p:attrNameLst>
                                          <p:attrName>ppt_x</p:attrName>
                                        </p:attrNameLst>
                                      </p:cBhvr>
                                      <p:tavLst>
                                        <p:tav tm="0">
                                          <p:val>
                                            <p:strVal val="#ppt_x"/>
                                          </p:val>
                                        </p:tav>
                                        <p:tav tm="100000">
                                          <p:val>
                                            <p:strVal val="#ppt_x"/>
                                          </p:val>
                                        </p:tav>
                                      </p:tavLst>
                                    </p:anim>
                                    <p:anim calcmode="lin" valueType="num">
                                      <p:cBhvr>
                                        <p:cTn id="253" dur="1000" fill="hold"/>
                                        <p:tgtEl>
                                          <p:spTgt spid="68"/>
                                        </p:tgtEl>
                                        <p:attrNameLst>
                                          <p:attrName>ppt_y</p:attrName>
                                        </p:attrNameLst>
                                      </p:cBhvr>
                                      <p:tavLst>
                                        <p:tav tm="0">
                                          <p:val>
                                            <p:strVal val="#ppt_y+.1"/>
                                          </p:val>
                                        </p:tav>
                                        <p:tav tm="100000">
                                          <p:val>
                                            <p:strVal val="#ppt_y"/>
                                          </p:val>
                                        </p:tav>
                                      </p:tavLst>
                                    </p:anim>
                                  </p:childTnLst>
                                </p:cTn>
                              </p:par>
                              <p:par>
                                <p:cTn id="254" presetID="42" presetClass="entr" presetSubtype="0" fill="hold" grpId="0" nodeType="withEffect">
                                  <p:stCondLst>
                                    <p:cond delay="0"/>
                                  </p:stCondLst>
                                  <p:childTnLst>
                                    <p:set>
                                      <p:cBhvr>
                                        <p:cTn id="255" dur="1" fill="hold">
                                          <p:stCondLst>
                                            <p:cond delay="0"/>
                                          </p:stCondLst>
                                        </p:cTn>
                                        <p:tgtEl>
                                          <p:spTgt spid="71"/>
                                        </p:tgtEl>
                                        <p:attrNameLst>
                                          <p:attrName>style.visibility</p:attrName>
                                        </p:attrNameLst>
                                      </p:cBhvr>
                                      <p:to>
                                        <p:strVal val="visible"/>
                                      </p:to>
                                    </p:set>
                                    <p:animEffect transition="in" filter="fade">
                                      <p:cBhvr>
                                        <p:cTn id="256" dur="1000"/>
                                        <p:tgtEl>
                                          <p:spTgt spid="71"/>
                                        </p:tgtEl>
                                      </p:cBhvr>
                                    </p:animEffect>
                                    <p:anim calcmode="lin" valueType="num">
                                      <p:cBhvr>
                                        <p:cTn id="257" dur="1000" fill="hold"/>
                                        <p:tgtEl>
                                          <p:spTgt spid="71"/>
                                        </p:tgtEl>
                                        <p:attrNameLst>
                                          <p:attrName>ppt_x</p:attrName>
                                        </p:attrNameLst>
                                      </p:cBhvr>
                                      <p:tavLst>
                                        <p:tav tm="0">
                                          <p:val>
                                            <p:strVal val="#ppt_x"/>
                                          </p:val>
                                        </p:tav>
                                        <p:tav tm="100000">
                                          <p:val>
                                            <p:strVal val="#ppt_x"/>
                                          </p:val>
                                        </p:tav>
                                      </p:tavLst>
                                    </p:anim>
                                    <p:anim calcmode="lin" valueType="num">
                                      <p:cBhvr>
                                        <p:cTn id="258" dur="1000" fill="hold"/>
                                        <p:tgtEl>
                                          <p:spTgt spid="71"/>
                                        </p:tgtEl>
                                        <p:attrNameLst>
                                          <p:attrName>ppt_y</p:attrName>
                                        </p:attrNameLst>
                                      </p:cBhvr>
                                      <p:tavLst>
                                        <p:tav tm="0">
                                          <p:val>
                                            <p:strVal val="#ppt_y+.1"/>
                                          </p:val>
                                        </p:tav>
                                        <p:tav tm="100000">
                                          <p:val>
                                            <p:strVal val="#ppt_y"/>
                                          </p:val>
                                        </p:tav>
                                      </p:tavLst>
                                    </p:anim>
                                  </p:childTnLst>
                                </p:cTn>
                              </p:par>
                              <p:par>
                                <p:cTn id="259" presetID="42" presetClass="entr" presetSubtype="0" fill="hold" grpId="0" nodeType="withEffect">
                                  <p:stCondLst>
                                    <p:cond delay="0"/>
                                  </p:stCondLst>
                                  <p:childTnLst>
                                    <p:set>
                                      <p:cBhvr>
                                        <p:cTn id="260" dur="1" fill="hold">
                                          <p:stCondLst>
                                            <p:cond delay="0"/>
                                          </p:stCondLst>
                                        </p:cTn>
                                        <p:tgtEl>
                                          <p:spTgt spid="75"/>
                                        </p:tgtEl>
                                        <p:attrNameLst>
                                          <p:attrName>style.visibility</p:attrName>
                                        </p:attrNameLst>
                                      </p:cBhvr>
                                      <p:to>
                                        <p:strVal val="visible"/>
                                      </p:to>
                                    </p:set>
                                    <p:animEffect transition="in" filter="fade">
                                      <p:cBhvr>
                                        <p:cTn id="261" dur="1000"/>
                                        <p:tgtEl>
                                          <p:spTgt spid="75"/>
                                        </p:tgtEl>
                                      </p:cBhvr>
                                    </p:animEffect>
                                    <p:anim calcmode="lin" valueType="num">
                                      <p:cBhvr>
                                        <p:cTn id="262" dur="1000" fill="hold"/>
                                        <p:tgtEl>
                                          <p:spTgt spid="75"/>
                                        </p:tgtEl>
                                        <p:attrNameLst>
                                          <p:attrName>ppt_x</p:attrName>
                                        </p:attrNameLst>
                                      </p:cBhvr>
                                      <p:tavLst>
                                        <p:tav tm="0">
                                          <p:val>
                                            <p:strVal val="#ppt_x"/>
                                          </p:val>
                                        </p:tav>
                                        <p:tav tm="100000">
                                          <p:val>
                                            <p:strVal val="#ppt_x"/>
                                          </p:val>
                                        </p:tav>
                                      </p:tavLst>
                                    </p:anim>
                                    <p:anim calcmode="lin" valueType="num">
                                      <p:cBhvr>
                                        <p:cTn id="263" dur="1000" fill="hold"/>
                                        <p:tgtEl>
                                          <p:spTgt spid="75"/>
                                        </p:tgtEl>
                                        <p:attrNameLst>
                                          <p:attrName>ppt_y</p:attrName>
                                        </p:attrNameLst>
                                      </p:cBhvr>
                                      <p:tavLst>
                                        <p:tav tm="0">
                                          <p:val>
                                            <p:strVal val="#ppt_y+.1"/>
                                          </p:val>
                                        </p:tav>
                                        <p:tav tm="100000">
                                          <p:val>
                                            <p:strVal val="#ppt_y"/>
                                          </p:val>
                                        </p:tav>
                                      </p:tavLst>
                                    </p:anim>
                                  </p:childTnLst>
                                </p:cTn>
                              </p:par>
                              <p:par>
                                <p:cTn id="264" presetID="42" presetClass="entr" presetSubtype="0" fill="hold" grpId="0" nodeType="withEffect">
                                  <p:stCondLst>
                                    <p:cond delay="0"/>
                                  </p:stCondLst>
                                  <p:childTnLst>
                                    <p:set>
                                      <p:cBhvr>
                                        <p:cTn id="265" dur="1" fill="hold">
                                          <p:stCondLst>
                                            <p:cond delay="0"/>
                                          </p:stCondLst>
                                        </p:cTn>
                                        <p:tgtEl>
                                          <p:spTgt spid="79"/>
                                        </p:tgtEl>
                                        <p:attrNameLst>
                                          <p:attrName>style.visibility</p:attrName>
                                        </p:attrNameLst>
                                      </p:cBhvr>
                                      <p:to>
                                        <p:strVal val="visible"/>
                                      </p:to>
                                    </p:set>
                                    <p:animEffect transition="in" filter="fade">
                                      <p:cBhvr>
                                        <p:cTn id="266" dur="1000"/>
                                        <p:tgtEl>
                                          <p:spTgt spid="79"/>
                                        </p:tgtEl>
                                      </p:cBhvr>
                                    </p:animEffect>
                                    <p:anim calcmode="lin" valueType="num">
                                      <p:cBhvr>
                                        <p:cTn id="267" dur="1000" fill="hold"/>
                                        <p:tgtEl>
                                          <p:spTgt spid="79"/>
                                        </p:tgtEl>
                                        <p:attrNameLst>
                                          <p:attrName>ppt_x</p:attrName>
                                        </p:attrNameLst>
                                      </p:cBhvr>
                                      <p:tavLst>
                                        <p:tav tm="0">
                                          <p:val>
                                            <p:strVal val="#ppt_x"/>
                                          </p:val>
                                        </p:tav>
                                        <p:tav tm="100000">
                                          <p:val>
                                            <p:strVal val="#ppt_x"/>
                                          </p:val>
                                        </p:tav>
                                      </p:tavLst>
                                    </p:anim>
                                    <p:anim calcmode="lin" valueType="num">
                                      <p:cBhvr>
                                        <p:cTn id="268" dur="1000" fill="hold"/>
                                        <p:tgtEl>
                                          <p:spTgt spid="79"/>
                                        </p:tgtEl>
                                        <p:attrNameLst>
                                          <p:attrName>ppt_y</p:attrName>
                                        </p:attrNameLst>
                                      </p:cBhvr>
                                      <p:tavLst>
                                        <p:tav tm="0">
                                          <p:val>
                                            <p:strVal val="#ppt_y+.1"/>
                                          </p:val>
                                        </p:tav>
                                        <p:tav tm="100000">
                                          <p:val>
                                            <p:strVal val="#ppt_y"/>
                                          </p:val>
                                        </p:tav>
                                      </p:tavLst>
                                    </p:anim>
                                  </p:childTnLst>
                                </p:cTn>
                              </p:par>
                              <p:par>
                                <p:cTn id="269" presetID="42" presetClass="entr" presetSubtype="0" fill="hold" grpId="0" nodeType="withEffect">
                                  <p:stCondLst>
                                    <p:cond delay="0"/>
                                  </p:stCondLst>
                                  <p:childTnLst>
                                    <p:set>
                                      <p:cBhvr>
                                        <p:cTn id="270" dur="1" fill="hold">
                                          <p:stCondLst>
                                            <p:cond delay="0"/>
                                          </p:stCondLst>
                                        </p:cTn>
                                        <p:tgtEl>
                                          <p:spTgt spid="80"/>
                                        </p:tgtEl>
                                        <p:attrNameLst>
                                          <p:attrName>style.visibility</p:attrName>
                                        </p:attrNameLst>
                                      </p:cBhvr>
                                      <p:to>
                                        <p:strVal val="visible"/>
                                      </p:to>
                                    </p:set>
                                    <p:animEffect transition="in" filter="fade">
                                      <p:cBhvr>
                                        <p:cTn id="271" dur="1000"/>
                                        <p:tgtEl>
                                          <p:spTgt spid="80"/>
                                        </p:tgtEl>
                                      </p:cBhvr>
                                    </p:animEffect>
                                    <p:anim calcmode="lin" valueType="num">
                                      <p:cBhvr>
                                        <p:cTn id="272" dur="1000" fill="hold"/>
                                        <p:tgtEl>
                                          <p:spTgt spid="80"/>
                                        </p:tgtEl>
                                        <p:attrNameLst>
                                          <p:attrName>ppt_x</p:attrName>
                                        </p:attrNameLst>
                                      </p:cBhvr>
                                      <p:tavLst>
                                        <p:tav tm="0">
                                          <p:val>
                                            <p:strVal val="#ppt_x"/>
                                          </p:val>
                                        </p:tav>
                                        <p:tav tm="100000">
                                          <p:val>
                                            <p:strVal val="#ppt_x"/>
                                          </p:val>
                                        </p:tav>
                                      </p:tavLst>
                                    </p:anim>
                                    <p:anim calcmode="lin" valueType="num">
                                      <p:cBhvr>
                                        <p:cTn id="273" dur="1000" fill="hold"/>
                                        <p:tgtEl>
                                          <p:spTgt spid="80"/>
                                        </p:tgtEl>
                                        <p:attrNameLst>
                                          <p:attrName>ppt_y</p:attrName>
                                        </p:attrNameLst>
                                      </p:cBhvr>
                                      <p:tavLst>
                                        <p:tav tm="0">
                                          <p:val>
                                            <p:strVal val="#ppt_y+.1"/>
                                          </p:val>
                                        </p:tav>
                                        <p:tav tm="100000">
                                          <p:val>
                                            <p:strVal val="#ppt_y"/>
                                          </p:val>
                                        </p:tav>
                                      </p:tavLst>
                                    </p:anim>
                                  </p:childTnLst>
                                </p:cTn>
                              </p:par>
                              <p:par>
                                <p:cTn id="274" presetID="42" presetClass="entr" presetSubtype="0" fill="hold" grpId="0" nodeType="withEffect">
                                  <p:stCondLst>
                                    <p:cond delay="0"/>
                                  </p:stCondLst>
                                  <p:childTnLst>
                                    <p:set>
                                      <p:cBhvr>
                                        <p:cTn id="275" dur="1" fill="hold">
                                          <p:stCondLst>
                                            <p:cond delay="0"/>
                                          </p:stCondLst>
                                        </p:cTn>
                                        <p:tgtEl>
                                          <p:spTgt spid="72"/>
                                        </p:tgtEl>
                                        <p:attrNameLst>
                                          <p:attrName>style.visibility</p:attrName>
                                        </p:attrNameLst>
                                      </p:cBhvr>
                                      <p:to>
                                        <p:strVal val="visible"/>
                                      </p:to>
                                    </p:set>
                                    <p:animEffect transition="in" filter="fade">
                                      <p:cBhvr>
                                        <p:cTn id="276" dur="1000"/>
                                        <p:tgtEl>
                                          <p:spTgt spid="72"/>
                                        </p:tgtEl>
                                      </p:cBhvr>
                                    </p:animEffect>
                                    <p:anim calcmode="lin" valueType="num">
                                      <p:cBhvr>
                                        <p:cTn id="277" dur="1000" fill="hold"/>
                                        <p:tgtEl>
                                          <p:spTgt spid="72"/>
                                        </p:tgtEl>
                                        <p:attrNameLst>
                                          <p:attrName>ppt_x</p:attrName>
                                        </p:attrNameLst>
                                      </p:cBhvr>
                                      <p:tavLst>
                                        <p:tav tm="0">
                                          <p:val>
                                            <p:strVal val="#ppt_x"/>
                                          </p:val>
                                        </p:tav>
                                        <p:tav tm="100000">
                                          <p:val>
                                            <p:strVal val="#ppt_x"/>
                                          </p:val>
                                        </p:tav>
                                      </p:tavLst>
                                    </p:anim>
                                    <p:anim calcmode="lin" valueType="num">
                                      <p:cBhvr>
                                        <p:cTn id="278"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279" fill="hold">
                      <p:stCondLst>
                        <p:cond delay="indefinite"/>
                      </p:stCondLst>
                      <p:childTnLst>
                        <p:par>
                          <p:cTn id="280" fill="hold">
                            <p:stCondLst>
                              <p:cond delay="0"/>
                            </p:stCondLst>
                            <p:childTnLst>
                              <p:par>
                                <p:cTn id="281" presetID="10" presetClass="entr" presetSubtype="0" fill="hold" grpId="0" nodeType="clickEffect">
                                  <p:stCondLst>
                                    <p:cond delay="0"/>
                                  </p:stCondLst>
                                  <p:childTnLst>
                                    <p:set>
                                      <p:cBhvr>
                                        <p:cTn id="282" dur="1" fill="hold">
                                          <p:stCondLst>
                                            <p:cond delay="0"/>
                                          </p:stCondLst>
                                        </p:cTn>
                                        <p:tgtEl>
                                          <p:spTgt spid="293">
                                            <p:txEl>
                                              <p:pRg st="0" end="0"/>
                                            </p:txEl>
                                          </p:spTgt>
                                        </p:tgtEl>
                                        <p:attrNameLst>
                                          <p:attrName>style.visibility</p:attrName>
                                        </p:attrNameLst>
                                      </p:cBhvr>
                                      <p:to>
                                        <p:strVal val="visible"/>
                                      </p:to>
                                    </p:set>
                                    <p:animEffect transition="in" filter="fade">
                                      <p:cBhvr>
                                        <p:cTn id="283" dur="500"/>
                                        <p:tgtEl>
                                          <p:spTgt spid="293">
                                            <p:txEl>
                                              <p:pRg st="0" end="0"/>
                                            </p:txEl>
                                          </p:spTgt>
                                        </p:tgtEl>
                                      </p:cBhvr>
                                    </p:animEffect>
                                  </p:childTnLst>
                                </p:cTn>
                              </p:par>
                            </p:childTnLst>
                          </p:cTn>
                        </p:par>
                      </p:childTnLst>
                    </p:cTn>
                  </p:par>
                  <p:par>
                    <p:cTn id="284" fill="hold">
                      <p:stCondLst>
                        <p:cond delay="indefinite"/>
                      </p:stCondLst>
                      <p:childTnLst>
                        <p:par>
                          <p:cTn id="285" fill="hold">
                            <p:stCondLst>
                              <p:cond delay="0"/>
                            </p:stCondLst>
                            <p:childTnLst>
                              <p:par>
                                <p:cTn id="286" presetID="10" presetClass="entr" presetSubtype="0" fill="hold" grpId="0" nodeType="clickEffect">
                                  <p:stCondLst>
                                    <p:cond delay="0"/>
                                  </p:stCondLst>
                                  <p:childTnLst>
                                    <p:set>
                                      <p:cBhvr>
                                        <p:cTn id="287" dur="1" fill="hold">
                                          <p:stCondLst>
                                            <p:cond delay="0"/>
                                          </p:stCondLst>
                                        </p:cTn>
                                        <p:tgtEl>
                                          <p:spTgt spid="293">
                                            <p:txEl>
                                              <p:pRg st="2" end="2"/>
                                            </p:txEl>
                                          </p:spTgt>
                                        </p:tgtEl>
                                        <p:attrNameLst>
                                          <p:attrName>style.visibility</p:attrName>
                                        </p:attrNameLst>
                                      </p:cBhvr>
                                      <p:to>
                                        <p:strVal val="visible"/>
                                      </p:to>
                                    </p:set>
                                    <p:animEffect transition="in" filter="fade">
                                      <p:cBhvr>
                                        <p:cTn id="288" dur="500"/>
                                        <p:tgtEl>
                                          <p:spTgt spid="293">
                                            <p:txEl>
                                              <p:pRg st="2" end="2"/>
                                            </p:txEl>
                                          </p:spTgt>
                                        </p:tgtEl>
                                      </p:cBhvr>
                                    </p:animEffect>
                                  </p:childTnLst>
                                </p:cTn>
                              </p:par>
                            </p:childTnLst>
                          </p:cTn>
                        </p:par>
                      </p:childTnLst>
                    </p:cTn>
                  </p:par>
                  <p:par>
                    <p:cTn id="289" fill="hold">
                      <p:stCondLst>
                        <p:cond delay="indefinite"/>
                      </p:stCondLst>
                      <p:childTnLst>
                        <p:par>
                          <p:cTn id="290" fill="hold">
                            <p:stCondLst>
                              <p:cond delay="0"/>
                            </p:stCondLst>
                            <p:childTnLst>
                              <p:par>
                                <p:cTn id="291" presetID="10" presetClass="entr" presetSubtype="0" fill="hold" grpId="0" nodeType="clickEffect">
                                  <p:stCondLst>
                                    <p:cond delay="0"/>
                                  </p:stCondLst>
                                  <p:childTnLst>
                                    <p:set>
                                      <p:cBhvr>
                                        <p:cTn id="292" dur="1" fill="hold">
                                          <p:stCondLst>
                                            <p:cond delay="0"/>
                                          </p:stCondLst>
                                        </p:cTn>
                                        <p:tgtEl>
                                          <p:spTgt spid="293">
                                            <p:txEl>
                                              <p:pRg st="4" end="4"/>
                                            </p:txEl>
                                          </p:spTgt>
                                        </p:tgtEl>
                                        <p:attrNameLst>
                                          <p:attrName>style.visibility</p:attrName>
                                        </p:attrNameLst>
                                      </p:cBhvr>
                                      <p:to>
                                        <p:strVal val="visible"/>
                                      </p:to>
                                    </p:set>
                                    <p:animEffect transition="in" filter="fade">
                                      <p:cBhvr>
                                        <p:cTn id="293" dur="500"/>
                                        <p:tgtEl>
                                          <p:spTgt spid="293">
                                            <p:txEl>
                                              <p:pRg st="4" end="4"/>
                                            </p:txEl>
                                          </p:spTgt>
                                        </p:tgtEl>
                                      </p:cBhvr>
                                    </p:animEffect>
                                  </p:childTnLst>
                                </p:cTn>
                              </p:par>
                            </p:childTnLst>
                          </p:cTn>
                        </p:par>
                      </p:childTnLst>
                    </p:cTn>
                  </p:par>
                  <p:par>
                    <p:cTn id="294" fill="hold">
                      <p:stCondLst>
                        <p:cond delay="indefinite"/>
                      </p:stCondLst>
                      <p:childTnLst>
                        <p:par>
                          <p:cTn id="295" fill="hold">
                            <p:stCondLst>
                              <p:cond delay="0"/>
                            </p:stCondLst>
                            <p:childTnLst>
                              <p:par>
                                <p:cTn id="296" presetID="10" presetClass="entr" presetSubtype="0" fill="hold" grpId="0" nodeType="clickEffect">
                                  <p:stCondLst>
                                    <p:cond delay="0"/>
                                  </p:stCondLst>
                                  <p:childTnLst>
                                    <p:set>
                                      <p:cBhvr>
                                        <p:cTn id="297" dur="1" fill="hold">
                                          <p:stCondLst>
                                            <p:cond delay="0"/>
                                          </p:stCondLst>
                                        </p:cTn>
                                        <p:tgtEl>
                                          <p:spTgt spid="293">
                                            <p:txEl>
                                              <p:pRg st="5" end="5"/>
                                            </p:txEl>
                                          </p:spTgt>
                                        </p:tgtEl>
                                        <p:attrNameLst>
                                          <p:attrName>style.visibility</p:attrName>
                                        </p:attrNameLst>
                                      </p:cBhvr>
                                      <p:to>
                                        <p:strVal val="visible"/>
                                      </p:to>
                                    </p:set>
                                    <p:animEffect transition="in" filter="fade">
                                      <p:cBhvr>
                                        <p:cTn id="298" dur="500"/>
                                        <p:tgtEl>
                                          <p:spTgt spid="293">
                                            <p:txEl>
                                              <p:pRg st="5" end="5"/>
                                            </p:txEl>
                                          </p:spTgt>
                                        </p:tgtEl>
                                      </p:cBhvr>
                                    </p:animEffect>
                                  </p:childTnLst>
                                </p:cTn>
                              </p:par>
                            </p:childTnLst>
                          </p:cTn>
                        </p:par>
                      </p:childTnLst>
                    </p:cTn>
                  </p:par>
                  <p:par>
                    <p:cTn id="299" fill="hold">
                      <p:stCondLst>
                        <p:cond delay="indefinite"/>
                      </p:stCondLst>
                      <p:childTnLst>
                        <p:par>
                          <p:cTn id="300" fill="hold">
                            <p:stCondLst>
                              <p:cond delay="0"/>
                            </p:stCondLst>
                            <p:childTnLst>
                              <p:par>
                                <p:cTn id="301" presetID="10" presetClass="entr" presetSubtype="0" fill="hold" grpId="0" nodeType="clickEffect">
                                  <p:stCondLst>
                                    <p:cond delay="0"/>
                                  </p:stCondLst>
                                  <p:childTnLst>
                                    <p:set>
                                      <p:cBhvr>
                                        <p:cTn id="302" dur="1" fill="hold">
                                          <p:stCondLst>
                                            <p:cond delay="0"/>
                                          </p:stCondLst>
                                        </p:cTn>
                                        <p:tgtEl>
                                          <p:spTgt spid="293">
                                            <p:txEl>
                                              <p:pRg st="6" end="6"/>
                                            </p:txEl>
                                          </p:spTgt>
                                        </p:tgtEl>
                                        <p:attrNameLst>
                                          <p:attrName>style.visibility</p:attrName>
                                        </p:attrNameLst>
                                      </p:cBhvr>
                                      <p:to>
                                        <p:strVal val="visible"/>
                                      </p:to>
                                    </p:set>
                                    <p:animEffect transition="in" filter="fade">
                                      <p:cBhvr>
                                        <p:cTn id="303" dur="500"/>
                                        <p:tgtEl>
                                          <p:spTgt spid="293">
                                            <p:txEl>
                                              <p:pRg st="6" end="6"/>
                                            </p:txEl>
                                          </p:spTgt>
                                        </p:tgtEl>
                                      </p:cBhvr>
                                    </p:animEffect>
                                  </p:childTnLst>
                                </p:cTn>
                              </p:par>
                            </p:childTnLst>
                          </p:cTn>
                        </p:par>
                      </p:childTnLst>
                    </p:cTn>
                  </p:par>
                  <p:par>
                    <p:cTn id="304" fill="hold">
                      <p:stCondLst>
                        <p:cond delay="indefinite"/>
                      </p:stCondLst>
                      <p:childTnLst>
                        <p:par>
                          <p:cTn id="305" fill="hold">
                            <p:stCondLst>
                              <p:cond delay="0"/>
                            </p:stCondLst>
                            <p:childTnLst>
                              <p:par>
                                <p:cTn id="306" presetID="10" presetClass="entr" presetSubtype="0" fill="hold" grpId="0" nodeType="clickEffect">
                                  <p:stCondLst>
                                    <p:cond delay="0"/>
                                  </p:stCondLst>
                                  <p:childTnLst>
                                    <p:set>
                                      <p:cBhvr>
                                        <p:cTn id="307" dur="1" fill="hold">
                                          <p:stCondLst>
                                            <p:cond delay="0"/>
                                          </p:stCondLst>
                                        </p:cTn>
                                        <p:tgtEl>
                                          <p:spTgt spid="293">
                                            <p:txEl>
                                              <p:pRg st="7" end="7"/>
                                            </p:txEl>
                                          </p:spTgt>
                                        </p:tgtEl>
                                        <p:attrNameLst>
                                          <p:attrName>style.visibility</p:attrName>
                                        </p:attrNameLst>
                                      </p:cBhvr>
                                      <p:to>
                                        <p:strVal val="visible"/>
                                      </p:to>
                                    </p:set>
                                    <p:animEffect transition="in" filter="fade">
                                      <p:cBhvr>
                                        <p:cTn id="308" dur="500"/>
                                        <p:tgtEl>
                                          <p:spTgt spid="293">
                                            <p:txEl>
                                              <p:pRg st="7" end="7"/>
                                            </p:txEl>
                                          </p:spTgt>
                                        </p:tgtEl>
                                      </p:cBhvr>
                                    </p:animEffect>
                                  </p:childTnLst>
                                </p:cTn>
                              </p:par>
                            </p:childTnLst>
                          </p:cTn>
                        </p:par>
                      </p:childTnLst>
                    </p:cTn>
                  </p:par>
                  <p:par>
                    <p:cTn id="309" fill="hold">
                      <p:stCondLst>
                        <p:cond delay="indefinite"/>
                      </p:stCondLst>
                      <p:childTnLst>
                        <p:par>
                          <p:cTn id="310" fill="hold">
                            <p:stCondLst>
                              <p:cond delay="0"/>
                            </p:stCondLst>
                            <p:childTnLst>
                              <p:par>
                                <p:cTn id="311" presetID="10" presetClass="entr" presetSubtype="0" fill="hold" grpId="0" nodeType="clickEffect">
                                  <p:stCondLst>
                                    <p:cond delay="0"/>
                                  </p:stCondLst>
                                  <p:childTnLst>
                                    <p:set>
                                      <p:cBhvr>
                                        <p:cTn id="312" dur="1" fill="hold">
                                          <p:stCondLst>
                                            <p:cond delay="0"/>
                                          </p:stCondLst>
                                        </p:cTn>
                                        <p:tgtEl>
                                          <p:spTgt spid="293">
                                            <p:txEl>
                                              <p:pRg st="8" end="8"/>
                                            </p:txEl>
                                          </p:spTgt>
                                        </p:tgtEl>
                                        <p:attrNameLst>
                                          <p:attrName>style.visibility</p:attrName>
                                        </p:attrNameLst>
                                      </p:cBhvr>
                                      <p:to>
                                        <p:strVal val="visible"/>
                                      </p:to>
                                    </p:set>
                                    <p:animEffect transition="in" filter="fade">
                                      <p:cBhvr>
                                        <p:cTn id="313" dur="500"/>
                                        <p:tgtEl>
                                          <p:spTgt spid="293">
                                            <p:txEl>
                                              <p:pRg st="8" end="8"/>
                                            </p:txEl>
                                          </p:spTgt>
                                        </p:tgtEl>
                                      </p:cBhvr>
                                    </p:animEffect>
                                  </p:childTnLst>
                                </p:cTn>
                              </p:par>
                            </p:childTnLst>
                          </p:cTn>
                        </p:par>
                      </p:childTnLst>
                    </p:cTn>
                  </p:par>
                  <p:par>
                    <p:cTn id="314" fill="hold">
                      <p:stCondLst>
                        <p:cond delay="indefinite"/>
                      </p:stCondLst>
                      <p:childTnLst>
                        <p:par>
                          <p:cTn id="315" fill="hold">
                            <p:stCondLst>
                              <p:cond delay="0"/>
                            </p:stCondLst>
                            <p:childTnLst>
                              <p:par>
                                <p:cTn id="316" presetID="10" presetClass="entr" presetSubtype="0" fill="hold" grpId="0" nodeType="clickEffect">
                                  <p:stCondLst>
                                    <p:cond delay="0"/>
                                  </p:stCondLst>
                                  <p:childTnLst>
                                    <p:set>
                                      <p:cBhvr>
                                        <p:cTn id="317" dur="1" fill="hold">
                                          <p:stCondLst>
                                            <p:cond delay="0"/>
                                          </p:stCondLst>
                                        </p:cTn>
                                        <p:tgtEl>
                                          <p:spTgt spid="293">
                                            <p:txEl>
                                              <p:pRg st="9" end="9"/>
                                            </p:txEl>
                                          </p:spTgt>
                                        </p:tgtEl>
                                        <p:attrNameLst>
                                          <p:attrName>style.visibility</p:attrName>
                                        </p:attrNameLst>
                                      </p:cBhvr>
                                      <p:to>
                                        <p:strVal val="visible"/>
                                      </p:to>
                                    </p:set>
                                    <p:animEffect transition="in" filter="fade">
                                      <p:cBhvr>
                                        <p:cTn id="318" dur="500"/>
                                        <p:tgtEl>
                                          <p:spTgt spid="293">
                                            <p:txEl>
                                              <p:pRg st="9" end="9"/>
                                            </p:txEl>
                                          </p:spTgt>
                                        </p:tgtEl>
                                      </p:cBhvr>
                                    </p:animEffect>
                                  </p:childTnLst>
                                </p:cTn>
                              </p:par>
                            </p:childTnLst>
                          </p:cTn>
                        </p:par>
                      </p:childTnLst>
                    </p:cTn>
                  </p:par>
                  <p:par>
                    <p:cTn id="319" fill="hold">
                      <p:stCondLst>
                        <p:cond delay="indefinite"/>
                      </p:stCondLst>
                      <p:childTnLst>
                        <p:par>
                          <p:cTn id="320" fill="hold">
                            <p:stCondLst>
                              <p:cond delay="0"/>
                            </p:stCondLst>
                            <p:childTnLst>
                              <p:par>
                                <p:cTn id="321" presetID="10" presetClass="entr" presetSubtype="0" fill="hold" grpId="0" nodeType="clickEffect">
                                  <p:stCondLst>
                                    <p:cond delay="0"/>
                                  </p:stCondLst>
                                  <p:childTnLst>
                                    <p:set>
                                      <p:cBhvr>
                                        <p:cTn id="322" dur="1" fill="hold">
                                          <p:stCondLst>
                                            <p:cond delay="0"/>
                                          </p:stCondLst>
                                        </p:cTn>
                                        <p:tgtEl>
                                          <p:spTgt spid="293">
                                            <p:txEl>
                                              <p:pRg st="10" end="10"/>
                                            </p:txEl>
                                          </p:spTgt>
                                        </p:tgtEl>
                                        <p:attrNameLst>
                                          <p:attrName>style.visibility</p:attrName>
                                        </p:attrNameLst>
                                      </p:cBhvr>
                                      <p:to>
                                        <p:strVal val="visible"/>
                                      </p:to>
                                    </p:set>
                                    <p:animEffect transition="in" filter="fade">
                                      <p:cBhvr>
                                        <p:cTn id="323" dur="500"/>
                                        <p:tgtEl>
                                          <p:spTgt spid="29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 grpId="0"/>
      <p:bldP spid="293" grpId="0" uiExpand="1" build="p"/>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66" grpId="0" animBg="1"/>
      <p:bldP spid="67" grpId="0" animBg="1"/>
      <p:bldP spid="71" grpId="0" animBg="1"/>
      <p:bldP spid="72" grpId="0" animBg="1"/>
      <p:bldP spid="75" grpId="0" animBg="1"/>
      <p:bldP spid="79" grpId="0" animBg="1"/>
      <p:bldP spid="8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25"/>
          <p:cNvSpPr/>
          <p:nvPr/>
        </p:nvSpPr>
        <p:spPr>
          <a:xfrm rot="-3173578">
            <a:off x="2890313" y="636939"/>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4" name="Google Shape;374;p25"/>
          <p:cNvSpPr/>
          <p:nvPr/>
        </p:nvSpPr>
        <p:spPr>
          <a:xfrm>
            <a:off x="5726530" y="3707005"/>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5"/>
          <p:cNvSpPr/>
          <p:nvPr/>
        </p:nvSpPr>
        <p:spPr>
          <a:xfrm>
            <a:off x="0" y="2460525"/>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6" name="Google Shape;376;p25"/>
          <p:cNvSpPr/>
          <p:nvPr/>
        </p:nvSpPr>
        <p:spPr>
          <a:xfrm>
            <a:off x="6043723" y="3732130"/>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5"/>
          <p:cNvSpPr/>
          <p:nvPr/>
        </p:nvSpPr>
        <p:spPr>
          <a:xfrm rot="-3173578">
            <a:off x="2973886" y="862879"/>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5"/>
          <p:cNvSpPr/>
          <p:nvPr/>
        </p:nvSpPr>
        <p:spPr>
          <a:xfrm>
            <a:off x="6347950" y="80415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9" name="Google Shape;379;p25"/>
          <p:cNvSpPr/>
          <p:nvPr/>
        </p:nvSpPr>
        <p:spPr>
          <a:xfrm>
            <a:off x="6770758" y="804153"/>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5"/>
          <p:cNvSpPr/>
          <p:nvPr/>
        </p:nvSpPr>
        <p:spPr>
          <a:xfrm>
            <a:off x="6347950" y="983983"/>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1" name="Google Shape;381;p25"/>
          <p:cNvSpPr/>
          <p:nvPr/>
        </p:nvSpPr>
        <p:spPr>
          <a:xfrm>
            <a:off x="6770758" y="983983"/>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5"/>
          <p:cNvSpPr/>
          <p:nvPr/>
        </p:nvSpPr>
        <p:spPr>
          <a:xfrm>
            <a:off x="6347950" y="1165743"/>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5"/>
          <p:cNvSpPr/>
          <p:nvPr/>
        </p:nvSpPr>
        <p:spPr>
          <a:xfrm>
            <a:off x="6770758" y="116574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5"/>
          <p:cNvSpPr/>
          <p:nvPr/>
        </p:nvSpPr>
        <p:spPr>
          <a:xfrm>
            <a:off x="6347950" y="1347504"/>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5"/>
          <p:cNvSpPr/>
          <p:nvPr/>
        </p:nvSpPr>
        <p:spPr>
          <a:xfrm>
            <a:off x="6770758" y="1347504"/>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5"/>
          <p:cNvSpPr/>
          <p:nvPr/>
        </p:nvSpPr>
        <p:spPr>
          <a:xfrm>
            <a:off x="6043711" y="869186"/>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5"/>
          <p:cNvSpPr/>
          <p:nvPr/>
        </p:nvSpPr>
        <p:spPr>
          <a:xfrm>
            <a:off x="465407" y="911574"/>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5"/>
          <p:cNvSpPr/>
          <p:nvPr/>
        </p:nvSpPr>
        <p:spPr>
          <a:xfrm>
            <a:off x="465407" y="1153908"/>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5"/>
          <p:cNvSpPr/>
          <p:nvPr/>
        </p:nvSpPr>
        <p:spPr>
          <a:xfrm>
            <a:off x="6522778" y="2995136"/>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5"/>
          <p:cNvSpPr txBox="1">
            <a:spLocks noGrp="1"/>
          </p:cNvSpPr>
          <p:nvPr>
            <p:ph type="subTitle" idx="1"/>
          </p:nvPr>
        </p:nvSpPr>
        <p:spPr>
          <a:xfrm>
            <a:off x="2204043" y="1406834"/>
            <a:ext cx="3839668" cy="17707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latin typeface="Times New Roman" panose="02020603050405020304" pitchFamily="18" charset="0"/>
                <a:cs typeface="Times New Roman" panose="02020603050405020304" pitchFamily="18" charset="0"/>
              </a:rPr>
              <a:t>Front End Tools:</a:t>
            </a:r>
          </a:p>
          <a:p>
            <a:pPr marL="285750" lvl="0" indent="-285750" algn="l" rtl="0">
              <a:spcBef>
                <a:spcPts val="0"/>
              </a:spcBef>
              <a:spcAft>
                <a:spcPts val="0"/>
              </a:spcAf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IDE : NetBeans (Java)</a:t>
            </a:r>
          </a:p>
          <a:p>
            <a:pPr marL="285750" lvl="0" indent="-285750" algn="l" rtl="0">
              <a:spcBef>
                <a:spcPts val="0"/>
              </a:spcBef>
              <a:spcAft>
                <a:spcPts val="0"/>
              </a:spcAft>
              <a:buFont typeface="Wingdings" panose="05000000000000000000" pitchFamily="2" charset="2"/>
              <a:buChar char="Ø"/>
            </a:pPr>
            <a:endParaRPr lang="en-US" sz="14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pPr>
            <a:r>
              <a:rPr lang="en-US" sz="1600" b="1" dirty="0">
                <a:latin typeface="Times New Roman" panose="02020603050405020304" pitchFamily="18" charset="0"/>
                <a:cs typeface="Times New Roman" panose="02020603050405020304" pitchFamily="18" charset="0"/>
              </a:rPr>
              <a:t>Back End Tools:</a:t>
            </a:r>
          </a:p>
          <a:p>
            <a:pPr marL="285750" lvl="0" indent="-285750" algn="l" rtl="0">
              <a:spcBef>
                <a:spcPts val="0"/>
              </a:spcBef>
              <a:spcAft>
                <a:spcPts val="0"/>
              </a:spcAf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Text Editor : Atom (PHP,HTML,CSS)</a:t>
            </a:r>
          </a:p>
          <a:p>
            <a:pPr marL="285750" lvl="0" indent="-285750" algn="l" rtl="0">
              <a:spcBef>
                <a:spcPts val="0"/>
              </a:spcBef>
              <a:spcAft>
                <a:spcPts val="0"/>
              </a:spcAf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Server : XAMPP</a:t>
            </a:r>
            <a:endParaRPr lang="en-US" sz="14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pPr>
            <a:endParaRPr lang="en-US" sz="1400" dirty="0">
              <a:latin typeface="Times New Roman" panose="02020603050405020304" pitchFamily="18" charset="0"/>
              <a:cs typeface="Times New Roman" panose="02020603050405020304" pitchFamily="18" charset="0"/>
            </a:endParaRPr>
          </a:p>
          <a:p>
            <a:pPr marL="285750" lvl="0" indent="-285750" algn="l" rtl="0">
              <a:spcBef>
                <a:spcPts val="0"/>
              </a:spcBef>
              <a:spcAft>
                <a:spcPts val="0"/>
              </a:spcAft>
              <a:buFont typeface="Wingdings" panose="05000000000000000000" pitchFamily="2" charset="2"/>
              <a:buChar char="Ø"/>
            </a:pPr>
            <a:endParaRPr lang="en-US" sz="1400" dirty="0">
              <a:latin typeface="Times New Roman" panose="02020603050405020304" pitchFamily="18" charset="0"/>
              <a:cs typeface="Times New Roman" panose="02020603050405020304" pitchFamily="18" charset="0"/>
            </a:endParaRPr>
          </a:p>
          <a:p>
            <a:pPr marL="285750" lvl="0" indent="-285750" algn="l" rtl="0">
              <a:spcBef>
                <a:spcPts val="0"/>
              </a:spcBef>
              <a:spcAft>
                <a:spcPts val="0"/>
              </a:spcAft>
              <a:buFont typeface="Wingdings" panose="05000000000000000000" pitchFamily="2" charset="2"/>
              <a:buChar char="Ø"/>
            </a:pPr>
            <a:endParaRPr lang="en-US" sz="1400" dirty="0">
              <a:latin typeface="Times New Roman" panose="02020603050405020304" pitchFamily="18" charset="0"/>
              <a:cs typeface="Times New Roman" panose="02020603050405020304" pitchFamily="18" charset="0"/>
            </a:endParaRPr>
          </a:p>
          <a:p>
            <a:pPr marL="0" lvl="0" indent="0" algn="ctr" rtl="0">
              <a:spcBef>
                <a:spcPts val="0"/>
              </a:spcBef>
              <a:spcAft>
                <a:spcPts val="0"/>
              </a:spcAft>
              <a:buNone/>
            </a:pPr>
            <a:endParaRPr sz="1400"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4BBBC90E-7735-4FA5-9B4E-CDB2FC0FF040}"/>
              </a:ext>
            </a:extLst>
          </p:cNvPr>
          <p:cNvSpPr txBox="1"/>
          <p:nvPr/>
        </p:nvSpPr>
        <p:spPr>
          <a:xfrm>
            <a:off x="2052708" y="154218"/>
            <a:ext cx="4815880" cy="550878"/>
          </a:xfrm>
          <a:prstGeom prst="rect">
            <a:avLst/>
          </a:prstGeom>
          <a:noFill/>
        </p:spPr>
        <p:txBody>
          <a:bodyPr wrap="square">
            <a:spAutoFit/>
          </a:bodyPr>
          <a:lstStyle/>
          <a:p>
            <a:pPr algn="ctr"/>
            <a:r>
              <a:rPr lang="en-US" sz="3000" b="1" dirty="0">
                <a:solidFill>
                  <a:schemeClr val="bg1"/>
                </a:solidFill>
                <a:latin typeface="Times New Roman" panose="02020603050405020304" pitchFamily="18" charset="0"/>
                <a:cs typeface="Times New Roman" panose="02020603050405020304" pitchFamily="18" charset="0"/>
              </a:rPr>
              <a:t>TOOLS</a:t>
            </a:r>
          </a:p>
        </p:txBody>
      </p:sp>
      <p:cxnSp>
        <p:nvCxnSpPr>
          <p:cNvPr id="23" name="Google Shape;294;p24">
            <a:extLst>
              <a:ext uri="{FF2B5EF4-FFF2-40B4-BE49-F238E27FC236}">
                <a16:creationId xmlns:a16="http://schemas.microsoft.com/office/drawing/2014/main" id="{D3D3A298-1561-41C2-9ECB-D300DDDE35F3}"/>
              </a:ext>
            </a:extLst>
          </p:cNvPr>
          <p:cNvCxnSpPr>
            <a:cxnSpLocks/>
          </p:cNvCxnSpPr>
          <p:nvPr/>
        </p:nvCxnSpPr>
        <p:spPr>
          <a:xfrm>
            <a:off x="3418658" y="676823"/>
            <a:ext cx="2083981" cy="0"/>
          </a:xfrm>
          <a:prstGeom prst="straightConnector1">
            <a:avLst/>
          </a:prstGeom>
          <a:noFill/>
          <a:ln w="9525" cap="flat" cmpd="sng">
            <a:solidFill>
              <a:schemeClr val="accent1"/>
            </a:solidFill>
            <a:prstDash val="solid"/>
            <a:round/>
            <a:headEnd type="none" w="med" len="med"/>
            <a:tailEnd type="none" w="med" len="med"/>
          </a:ln>
        </p:spPr>
      </p:cxnSp>
      <p:sp>
        <p:nvSpPr>
          <p:cNvPr id="3" name="Title 2">
            <a:extLst>
              <a:ext uri="{FF2B5EF4-FFF2-40B4-BE49-F238E27FC236}">
                <a16:creationId xmlns:a16="http://schemas.microsoft.com/office/drawing/2014/main" id="{4D8DB716-0319-4639-8D59-C49B9E932432}"/>
              </a:ext>
            </a:extLst>
          </p:cNvPr>
          <p:cNvSpPr>
            <a:spLocks noGrp="1"/>
          </p:cNvSpPr>
          <p:nvPr>
            <p:ph type="ctrTitle"/>
          </p:nvPr>
        </p:nvSpPr>
        <p:spPr>
          <a:xfrm>
            <a:off x="2770350" y="3452680"/>
            <a:ext cx="45719" cy="45719"/>
          </a:xfrm>
        </p:spPr>
        <p:txBody>
          <a:bodyPr/>
          <a:lstStyle/>
          <a:p>
            <a:br>
              <a:rPr lang="en-US" dirty="0"/>
            </a:br>
            <a:endParaRPr lang="en-I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91">
                                            <p:txEl>
                                              <p:pRg st="0" end="0"/>
                                            </p:txEl>
                                          </p:spTgt>
                                        </p:tgtEl>
                                        <p:attrNameLst>
                                          <p:attrName>style.visibility</p:attrName>
                                        </p:attrNameLst>
                                      </p:cBhvr>
                                      <p:to>
                                        <p:strVal val="visible"/>
                                      </p:to>
                                    </p:set>
                                    <p:animEffect transition="in" filter="fade">
                                      <p:cBhvr>
                                        <p:cTn id="14" dur="500"/>
                                        <p:tgtEl>
                                          <p:spTgt spid="391">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91">
                                            <p:txEl>
                                              <p:pRg st="1" end="1"/>
                                            </p:txEl>
                                          </p:spTgt>
                                        </p:tgtEl>
                                        <p:attrNameLst>
                                          <p:attrName>style.visibility</p:attrName>
                                        </p:attrNameLst>
                                      </p:cBhvr>
                                      <p:to>
                                        <p:strVal val="visible"/>
                                      </p:to>
                                    </p:set>
                                    <p:animEffect transition="in" filter="fade">
                                      <p:cBhvr>
                                        <p:cTn id="19" dur="500"/>
                                        <p:tgtEl>
                                          <p:spTgt spid="391">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91">
                                            <p:txEl>
                                              <p:pRg st="3" end="3"/>
                                            </p:txEl>
                                          </p:spTgt>
                                        </p:tgtEl>
                                        <p:attrNameLst>
                                          <p:attrName>style.visibility</p:attrName>
                                        </p:attrNameLst>
                                      </p:cBhvr>
                                      <p:to>
                                        <p:strVal val="visible"/>
                                      </p:to>
                                    </p:set>
                                    <p:animEffect transition="in" filter="fade">
                                      <p:cBhvr>
                                        <p:cTn id="24" dur="500"/>
                                        <p:tgtEl>
                                          <p:spTgt spid="391">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91">
                                            <p:txEl>
                                              <p:pRg st="4" end="4"/>
                                            </p:txEl>
                                          </p:spTgt>
                                        </p:tgtEl>
                                        <p:attrNameLst>
                                          <p:attrName>style.visibility</p:attrName>
                                        </p:attrNameLst>
                                      </p:cBhvr>
                                      <p:to>
                                        <p:strVal val="visible"/>
                                      </p:to>
                                    </p:set>
                                    <p:animEffect transition="in" filter="fade">
                                      <p:cBhvr>
                                        <p:cTn id="29" dur="500"/>
                                        <p:tgtEl>
                                          <p:spTgt spid="391">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91">
                                            <p:txEl>
                                              <p:pRg st="5" end="5"/>
                                            </p:txEl>
                                          </p:spTgt>
                                        </p:tgtEl>
                                        <p:attrNameLst>
                                          <p:attrName>style.visibility</p:attrName>
                                        </p:attrNameLst>
                                      </p:cBhvr>
                                      <p:to>
                                        <p:strVal val="visible"/>
                                      </p:to>
                                    </p:set>
                                    <p:animEffect transition="in" filter="fade">
                                      <p:cBhvr>
                                        <p:cTn id="34" dur="500"/>
                                        <p:tgtEl>
                                          <p:spTgt spid="3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1" grpId="0" build="p"/>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29"/>
          <p:cNvSpPr txBox="1">
            <a:spLocks noGrp="1"/>
          </p:cNvSpPr>
          <p:nvPr>
            <p:ph type="ctrTitle"/>
          </p:nvPr>
        </p:nvSpPr>
        <p:spPr>
          <a:xfrm>
            <a:off x="253643" y="498138"/>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CONTRIBUTION</a:t>
            </a:r>
            <a:endParaRPr dirty="0"/>
          </a:p>
        </p:txBody>
      </p:sp>
      <p:sp>
        <p:nvSpPr>
          <p:cNvPr id="602" name="Google Shape;602;p29"/>
          <p:cNvSpPr txBox="1">
            <a:spLocks noGrp="1"/>
          </p:cNvSpPr>
          <p:nvPr>
            <p:ph type="title" idx="4294967295"/>
          </p:nvPr>
        </p:nvSpPr>
        <p:spPr>
          <a:xfrm>
            <a:off x="1084532" y="1538524"/>
            <a:ext cx="11769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solidFill>
                  <a:srgbClr val="FFFFFF"/>
                </a:solidFill>
              </a:rPr>
              <a:t>40%</a:t>
            </a:r>
            <a:endParaRPr dirty="0">
              <a:solidFill>
                <a:srgbClr val="FFFFFF"/>
              </a:solidFill>
            </a:endParaRPr>
          </a:p>
        </p:txBody>
      </p:sp>
      <p:sp>
        <p:nvSpPr>
          <p:cNvPr id="603" name="Google Shape;603;p29"/>
          <p:cNvSpPr txBox="1">
            <a:spLocks noGrp="1"/>
          </p:cNvSpPr>
          <p:nvPr>
            <p:ph type="title" idx="4294967295"/>
          </p:nvPr>
        </p:nvSpPr>
        <p:spPr>
          <a:xfrm>
            <a:off x="1180018" y="3129569"/>
            <a:ext cx="924364"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solidFill>
                  <a:srgbClr val="FFFFFF"/>
                </a:solidFill>
              </a:rPr>
              <a:t>10%</a:t>
            </a:r>
            <a:endParaRPr dirty="0">
              <a:solidFill>
                <a:srgbClr val="FFFFFF"/>
              </a:solidFill>
            </a:endParaRPr>
          </a:p>
        </p:txBody>
      </p:sp>
      <p:sp>
        <p:nvSpPr>
          <p:cNvPr id="604" name="Google Shape;604;p29"/>
          <p:cNvSpPr txBox="1">
            <a:spLocks noGrp="1"/>
          </p:cNvSpPr>
          <p:nvPr>
            <p:ph type="ctrTitle" idx="4294967295"/>
          </p:nvPr>
        </p:nvSpPr>
        <p:spPr>
          <a:xfrm>
            <a:off x="1180018" y="3641031"/>
            <a:ext cx="1081414" cy="193238"/>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dirty="0">
                <a:solidFill>
                  <a:schemeClr val="accent1"/>
                </a:solidFill>
              </a:rPr>
              <a:t>DATABASE</a:t>
            </a:r>
            <a:endParaRPr sz="1200" dirty="0">
              <a:solidFill>
                <a:schemeClr val="accent1"/>
              </a:solidFill>
            </a:endParaRPr>
          </a:p>
        </p:txBody>
      </p:sp>
      <p:sp>
        <p:nvSpPr>
          <p:cNvPr id="605" name="Google Shape;605;p29"/>
          <p:cNvSpPr txBox="1">
            <a:spLocks noGrp="1"/>
          </p:cNvSpPr>
          <p:nvPr>
            <p:ph type="title" idx="4294967295"/>
          </p:nvPr>
        </p:nvSpPr>
        <p:spPr>
          <a:xfrm>
            <a:off x="6824075" y="1632856"/>
            <a:ext cx="1176900" cy="52129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rgbClr val="FFFFFF"/>
                </a:solidFill>
              </a:rPr>
              <a:t>20%</a:t>
            </a:r>
            <a:endParaRPr dirty="0">
              <a:solidFill>
                <a:srgbClr val="FFFFFF"/>
              </a:solidFill>
            </a:endParaRPr>
          </a:p>
        </p:txBody>
      </p:sp>
      <p:sp>
        <p:nvSpPr>
          <p:cNvPr id="606" name="Google Shape;606;p29"/>
          <p:cNvSpPr txBox="1">
            <a:spLocks noGrp="1"/>
          </p:cNvSpPr>
          <p:nvPr>
            <p:ph type="ctrTitle" idx="4294967295"/>
          </p:nvPr>
        </p:nvSpPr>
        <p:spPr>
          <a:xfrm>
            <a:off x="6824075" y="2059025"/>
            <a:ext cx="991868" cy="1961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a:solidFill>
                  <a:schemeClr val="accent1"/>
                </a:solidFill>
              </a:rPr>
              <a:t>RESEARCH</a:t>
            </a:r>
            <a:endParaRPr sz="1200" dirty="0">
              <a:solidFill>
                <a:schemeClr val="accent1"/>
              </a:solidFill>
            </a:endParaRPr>
          </a:p>
        </p:txBody>
      </p:sp>
      <p:sp>
        <p:nvSpPr>
          <p:cNvPr id="607" name="Google Shape;607;p29"/>
          <p:cNvSpPr txBox="1">
            <a:spLocks noGrp="1"/>
          </p:cNvSpPr>
          <p:nvPr>
            <p:ph type="title" idx="4294967295"/>
          </p:nvPr>
        </p:nvSpPr>
        <p:spPr>
          <a:xfrm>
            <a:off x="6824075" y="3079638"/>
            <a:ext cx="11769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rgbClr val="FFFFFF"/>
                </a:solidFill>
              </a:rPr>
              <a:t>30%</a:t>
            </a:r>
            <a:endParaRPr dirty="0">
              <a:solidFill>
                <a:srgbClr val="FFFFFF"/>
              </a:solidFill>
            </a:endParaRPr>
          </a:p>
        </p:txBody>
      </p:sp>
      <p:sp>
        <p:nvSpPr>
          <p:cNvPr id="608" name="Google Shape;608;p29"/>
          <p:cNvSpPr txBox="1">
            <a:spLocks noGrp="1"/>
          </p:cNvSpPr>
          <p:nvPr>
            <p:ph type="ctrTitle" idx="4294967295"/>
          </p:nvPr>
        </p:nvSpPr>
        <p:spPr>
          <a:xfrm>
            <a:off x="6824075" y="3591100"/>
            <a:ext cx="11769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a:solidFill>
                  <a:schemeClr val="accent1"/>
                </a:solidFill>
              </a:rPr>
              <a:t>WEB DESIGN</a:t>
            </a:r>
            <a:endParaRPr sz="1200" dirty="0">
              <a:solidFill>
                <a:schemeClr val="accent1"/>
              </a:solidFill>
            </a:endParaRPr>
          </a:p>
        </p:txBody>
      </p:sp>
      <p:pic>
        <p:nvPicPr>
          <p:cNvPr id="609" name="Google Shape;609;p29" title="Gráfico">
            <a:hlinkClick r:id="rId3"/>
          </p:cNvPr>
          <p:cNvPicPr preferRelativeResize="0"/>
          <p:nvPr/>
        </p:nvPicPr>
        <p:blipFill>
          <a:blip r:embed="rId4">
            <a:alphaModFix/>
          </a:blip>
          <a:stretch>
            <a:fillRect/>
          </a:stretch>
        </p:blipFill>
        <p:spPr>
          <a:xfrm>
            <a:off x="2880250" y="1841700"/>
            <a:ext cx="3383499" cy="2092125"/>
          </a:xfrm>
          <a:prstGeom prst="rect">
            <a:avLst/>
          </a:prstGeom>
          <a:noFill/>
          <a:ln>
            <a:noFill/>
          </a:ln>
        </p:spPr>
      </p:pic>
      <p:cxnSp>
        <p:nvCxnSpPr>
          <p:cNvPr id="610" name="Google Shape;610;p29"/>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611" name="Google Shape;611;p29"/>
          <p:cNvSpPr txBox="1"/>
          <p:nvPr/>
        </p:nvSpPr>
        <p:spPr>
          <a:xfrm>
            <a:off x="811050" y="2059025"/>
            <a:ext cx="1419600" cy="263261"/>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1200" dirty="0">
                <a:solidFill>
                  <a:schemeClr val="accent1"/>
                </a:solidFill>
                <a:latin typeface="Roboto Black"/>
                <a:ea typeface="Roboto Black"/>
                <a:cs typeface="Roboto Black"/>
                <a:sym typeface="Roboto Black"/>
              </a:rPr>
              <a:t>PROGRAMMING</a:t>
            </a:r>
            <a:endParaRPr sz="1200" dirty="0">
              <a:solidFill>
                <a:schemeClr val="accent1"/>
              </a:solidFill>
              <a:latin typeface="Roboto Black"/>
              <a:ea typeface="Roboto Black"/>
              <a:cs typeface="Roboto Black"/>
              <a:sym typeface="Roboto Black"/>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1"/>
                                        </p:tgtEl>
                                        <p:attrNameLst>
                                          <p:attrName>style.visibility</p:attrName>
                                        </p:attrNameLst>
                                      </p:cBhvr>
                                      <p:to>
                                        <p:strVal val="visible"/>
                                      </p:to>
                                    </p:set>
                                    <p:animEffect transition="in" filter="fade">
                                      <p:cBhvr>
                                        <p:cTn id="7" dur="500"/>
                                        <p:tgtEl>
                                          <p:spTgt spid="60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09"/>
                                        </p:tgtEl>
                                        <p:attrNameLst>
                                          <p:attrName>style.visibility</p:attrName>
                                        </p:attrNameLst>
                                      </p:cBhvr>
                                      <p:to>
                                        <p:strVal val="visible"/>
                                      </p:to>
                                    </p:set>
                                    <p:animEffect transition="in" filter="fade">
                                      <p:cBhvr>
                                        <p:cTn id="12" dur="1000"/>
                                        <p:tgtEl>
                                          <p:spTgt spid="609"/>
                                        </p:tgtEl>
                                      </p:cBhvr>
                                    </p:animEffect>
                                    <p:anim calcmode="lin" valueType="num">
                                      <p:cBhvr>
                                        <p:cTn id="13" dur="1000" fill="hold"/>
                                        <p:tgtEl>
                                          <p:spTgt spid="609"/>
                                        </p:tgtEl>
                                        <p:attrNameLst>
                                          <p:attrName>ppt_x</p:attrName>
                                        </p:attrNameLst>
                                      </p:cBhvr>
                                      <p:tavLst>
                                        <p:tav tm="0">
                                          <p:val>
                                            <p:strVal val="#ppt_x"/>
                                          </p:val>
                                        </p:tav>
                                        <p:tav tm="100000">
                                          <p:val>
                                            <p:strVal val="#ppt_x"/>
                                          </p:val>
                                        </p:tav>
                                      </p:tavLst>
                                    </p:anim>
                                    <p:anim calcmode="lin" valueType="num">
                                      <p:cBhvr>
                                        <p:cTn id="14" dur="1000" fill="hold"/>
                                        <p:tgtEl>
                                          <p:spTgt spid="60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02"/>
                                        </p:tgtEl>
                                        <p:attrNameLst>
                                          <p:attrName>style.visibility</p:attrName>
                                        </p:attrNameLst>
                                      </p:cBhvr>
                                      <p:to>
                                        <p:strVal val="visible"/>
                                      </p:to>
                                    </p:set>
                                    <p:animEffect transition="in" filter="fade">
                                      <p:cBhvr>
                                        <p:cTn id="19" dur="1000"/>
                                        <p:tgtEl>
                                          <p:spTgt spid="602"/>
                                        </p:tgtEl>
                                      </p:cBhvr>
                                    </p:animEffect>
                                    <p:anim calcmode="lin" valueType="num">
                                      <p:cBhvr>
                                        <p:cTn id="20" dur="1000" fill="hold"/>
                                        <p:tgtEl>
                                          <p:spTgt spid="602"/>
                                        </p:tgtEl>
                                        <p:attrNameLst>
                                          <p:attrName>ppt_x</p:attrName>
                                        </p:attrNameLst>
                                      </p:cBhvr>
                                      <p:tavLst>
                                        <p:tav tm="0">
                                          <p:val>
                                            <p:strVal val="#ppt_x"/>
                                          </p:val>
                                        </p:tav>
                                        <p:tav tm="100000">
                                          <p:val>
                                            <p:strVal val="#ppt_x"/>
                                          </p:val>
                                        </p:tav>
                                      </p:tavLst>
                                    </p:anim>
                                    <p:anim calcmode="lin" valueType="num">
                                      <p:cBhvr>
                                        <p:cTn id="21" dur="1000" fill="hold"/>
                                        <p:tgtEl>
                                          <p:spTgt spid="60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11"/>
                                        </p:tgtEl>
                                        <p:attrNameLst>
                                          <p:attrName>style.visibility</p:attrName>
                                        </p:attrNameLst>
                                      </p:cBhvr>
                                      <p:to>
                                        <p:strVal val="visible"/>
                                      </p:to>
                                    </p:set>
                                    <p:animEffect transition="in" filter="fade">
                                      <p:cBhvr>
                                        <p:cTn id="24" dur="1000"/>
                                        <p:tgtEl>
                                          <p:spTgt spid="611"/>
                                        </p:tgtEl>
                                      </p:cBhvr>
                                    </p:animEffect>
                                    <p:anim calcmode="lin" valueType="num">
                                      <p:cBhvr>
                                        <p:cTn id="25" dur="1000" fill="hold"/>
                                        <p:tgtEl>
                                          <p:spTgt spid="611"/>
                                        </p:tgtEl>
                                        <p:attrNameLst>
                                          <p:attrName>ppt_x</p:attrName>
                                        </p:attrNameLst>
                                      </p:cBhvr>
                                      <p:tavLst>
                                        <p:tav tm="0">
                                          <p:val>
                                            <p:strVal val="#ppt_x"/>
                                          </p:val>
                                        </p:tav>
                                        <p:tav tm="100000">
                                          <p:val>
                                            <p:strVal val="#ppt_x"/>
                                          </p:val>
                                        </p:tav>
                                      </p:tavLst>
                                    </p:anim>
                                    <p:anim calcmode="lin" valueType="num">
                                      <p:cBhvr>
                                        <p:cTn id="26" dur="1000" fill="hold"/>
                                        <p:tgtEl>
                                          <p:spTgt spid="611"/>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605"/>
                                        </p:tgtEl>
                                        <p:attrNameLst>
                                          <p:attrName>style.visibility</p:attrName>
                                        </p:attrNameLst>
                                      </p:cBhvr>
                                      <p:to>
                                        <p:strVal val="visible"/>
                                      </p:to>
                                    </p:set>
                                    <p:animEffect transition="in" filter="fade">
                                      <p:cBhvr>
                                        <p:cTn id="31" dur="1000"/>
                                        <p:tgtEl>
                                          <p:spTgt spid="605"/>
                                        </p:tgtEl>
                                      </p:cBhvr>
                                    </p:animEffect>
                                    <p:anim calcmode="lin" valueType="num">
                                      <p:cBhvr>
                                        <p:cTn id="32" dur="1000" fill="hold"/>
                                        <p:tgtEl>
                                          <p:spTgt spid="605"/>
                                        </p:tgtEl>
                                        <p:attrNameLst>
                                          <p:attrName>ppt_x</p:attrName>
                                        </p:attrNameLst>
                                      </p:cBhvr>
                                      <p:tavLst>
                                        <p:tav tm="0">
                                          <p:val>
                                            <p:strVal val="#ppt_x"/>
                                          </p:val>
                                        </p:tav>
                                        <p:tav tm="100000">
                                          <p:val>
                                            <p:strVal val="#ppt_x"/>
                                          </p:val>
                                        </p:tav>
                                      </p:tavLst>
                                    </p:anim>
                                    <p:anim calcmode="lin" valueType="num">
                                      <p:cBhvr>
                                        <p:cTn id="33" dur="1000" fill="hold"/>
                                        <p:tgtEl>
                                          <p:spTgt spid="605"/>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606"/>
                                        </p:tgtEl>
                                        <p:attrNameLst>
                                          <p:attrName>style.visibility</p:attrName>
                                        </p:attrNameLst>
                                      </p:cBhvr>
                                      <p:to>
                                        <p:strVal val="visible"/>
                                      </p:to>
                                    </p:set>
                                    <p:animEffect transition="in" filter="fade">
                                      <p:cBhvr>
                                        <p:cTn id="36" dur="1000"/>
                                        <p:tgtEl>
                                          <p:spTgt spid="606"/>
                                        </p:tgtEl>
                                      </p:cBhvr>
                                    </p:animEffect>
                                    <p:anim calcmode="lin" valueType="num">
                                      <p:cBhvr>
                                        <p:cTn id="37" dur="1000" fill="hold"/>
                                        <p:tgtEl>
                                          <p:spTgt spid="606"/>
                                        </p:tgtEl>
                                        <p:attrNameLst>
                                          <p:attrName>ppt_x</p:attrName>
                                        </p:attrNameLst>
                                      </p:cBhvr>
                                      <p:tavLst>
                                        <p:tav tm="0">
                                          <p:val>
                                            <p:strVal val="#ppt_x"/>
                                          </p:val>
                                        </p:tav>
                                        <p:tav tm="100000">
                                          <p:val>
                                            <p:strVal val="#ppt_x"/>
                                          </p:val>
                                        </p:tav>
                                      </p:tavLst>
                                    </p:anim>
                                    <p:anim calcmode="lin" valueType="num">
                                      <p:cBhvr>
                                        <p:cTn id="38" dur="1000" fill="hold"/>
                                        <p:tgtEl>
                                          <p:spTgt spid="606"/>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607"/>
                                        </p:tgtEl>
                                        <p:attrNameLst>
                                          <p:attrName>style.visibility</p:attrName>
                                        </p:attrNameLst>
                                      </p:cBhvr>
                                      <p:to>
                                        <p:strVal val="visible"/>
                                      </p:to>
                                    </p:set>
                                    <p:animEffect transition="in" filter="fade">
                                      <p:cBhvr>
                                        <p:cTn id="43" dur="1000"/>
                                        <p:tgtEl>
                                          <p:spTgt spid="607"/>
                                        </p:tgtEl>
                                      </p:cBhvr>
                                    </p:animEffect>
                                    <p:anim calcmode="lin" valueType="num">
                                      <p:cBhvr>
                                        <p:cTn id="44" dur="1000" fill="hold"/>
                                        <p:tgtEl>
                                          <p:spTgt spid="607"/>
                                        </p:tgtEl>
                                        <p:attrNameLst>
                                          <p:attrName>ppt_x</p:attrName>
                                        </p:attrNameLst>
                                      </p:cBhvr>
                                      <p:tavLst>
                                        <p:tav tm="0">
                                          <p:val>
                                            <p:strVal val="#ppt_x"/>
                                          </p:val>
                                        </p:tav>
                                        <p:tav tm="100000">
                                          <p:val>
                                            <p:strVal val="#ppt_x"/>
                                          </p:val>
                                        </p:tav>
                                      </p:tavLst>
                                    </p:anim>
                                    <p:anim calcmode="lin" valueType="num">
                                      <p:cBhvr>
                                        <p:cTn id="45" dur="1000" fill="hold"/>
                                        <p:tgtEl>
                                          <p:spTgt spid="607"/>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608"/>
                                        </p:tgtEl>
                                        <p:attrNameLst>
                                          <p:attrName>style.visibility</p:attrName>
                                        </p:attrNameLst>
                                      </p:cBhvr>
                                      <p:to>
                                        <p:strVal val="visible"/>
                                      </p:to>
                                    </p:set>
                                    <p:animEffect transition="in" filter="fade">
                                      <p:cBhvr>
                                        <p:cTn id="48" dur="1000"/>
                                        <p:tgtEl>
                                          <p:spTgt spid="608"/>
                                        </p:tgtEl>
                                      </p:cBhvr>
                                    </p:animEffect>
                                    <p:anim calcmode="lin" valueType="num">
                                      <p:cBhvr>
                                        <p:cTn id="49" dur="1000" fill="hold"/>
                                        <p:tgtEl>
                                          <p:spTgt spid="608"/>
                                        </p:tgtEl>
                                        <p:attrNameLst>
                                          <p:attrName>ppt_x</p:attrName>
                                        </p:attrNameLst>
                                      </p:cBhvr>
                                      <p:tavLst>
                                        <p:tav tm="0">
                                          <p:val>
                                            <p:strVal val="#ppt_x"/>
                                          </p:val>
                                        </p:tav>
                                        <p:tav tm="100000">
                                          <p:val>
                                            <p:strVal val="#ppt_x"/>
                                          </p:val>
                                        </p:tav>
                                      </p:tavLst>
                                    </p:anim>
                                    <p:anim calcmode="lin" valueType="num">
                                      <p:cBhvr>
                                        <p:cTn id="50" dur="1000" fill="hold"/>
                                        <p:tgtEl>
                                          <p:spTgt spid="608"/>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603"/>
                                        </p:tgtEl>
                                        <p:attrNameLst>
                                          <p:attrName>style.visibility</p:attrName>
                                        </p:attrNameLst>
                                      </p:cBhvr>
                                      <p:to>
                                        <p:strVal val="visible"/>
                                      </p:to>
                                    </p:set>
                                    <p:animEffect transition="in" filter="fade">
                                      <p:cBhvr>
                                        <p:cTn id="55" dur="1000"/>
                                        <p:tgtEl>
                                          <p:spTgt spid="603"/>
                                        </p:tgtEl>
                                      </p:cBhvr>
                                    </p:animEffect>
                                    <p:anim calcmode="lin" valueType="num">
                                      <p:cBhvr>
                                        <p:cTn id="56" dur="1000" fill="hold"/>
                                        <p:tgtEl>
                                          <p:spTgt spid="603"/>
                                        </p:tgtEl>
                                        <p:attrNameLst>
                                          <p:attrName>ppt_x</p:attrName>
                                        </p:attrNameLst>
                                      </p:cBhvr>
                                      <p:tavLst>
                                        <p:tav tm="0">
                                          <p:val>
                                            <p:strVal val="#ppt_x"/>
                                          </p:val>
                                        </p:tav>
                                        <p:tav tm="100000">
                                          <p:val>
                                            <p:strVal val="#ppt_x"/>
                                          </p:val>
                                        </p:tav>
                                      </p:tavLst>
                                    </p:anim>
                                    <p:anim calcmode="lin" valueType="num">
                                      <p:cBhvr>
                                        <p:cTn id="57" dur="1000" fill="hold"/>
                                        <p:tgtEl>
                                          <p:spTgt spid="603"/>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604"/>
                                        </p:tgtEl>
                                        <p:attrNameLst>
                                          <p:attrName>style.visibility</p:attrName>
                                        </p:attrNameLst>
                                      </p:cBhvr>
                                      <p:to>
                                        <p:strVal val="visible"/>
                                      </p:to>
                                    </p:set>
                                    <p:animEffect transition="in" filter="fade">
                                      <p:cBhvr>
                                        <p:cTn id="60" dur="1000"/>
                                        <p:tgtEl>
                                          <p:spTgt spid="604"/>
                                        </p:tgtEl>
                                      </p:cBhvr>
                                    </p:animEffect>
                                    <p:anim calcmode="lin" valueType="num">
                                      <p:cBhvr>
                                        <p:cTn id="61" dur="1000" fill="hold"/>
                                        <p:tgtEl>
                                          <p:spTgt spid="604"/>
                                        </p:tgtEl>
                                        <p:attrNameLst>
                                          <p:attrName>ppt_x</p:attrName>
                                        </p:attrNameLst>
                                      </p:cBhvr>
                                      <p:tavLst>
                                        <p:tav tm="0">
                                          <p:val>
                                            <p:strVal val="#ppt_x"/>
                                          </p:val>
                                        </p:tav>
                                        <p:tav tm="100000">
                                          <p:val>
                                            <p:strVal val="#ppt_x"/>
                                          </p:val>
                                        </p:tav>
                                      </p:tavLst>
                                    </p:anim>
                                    <p:anim calcmode="lin" valueType="num">
                                      <p:cBhvr>
                                        <p:cTn id="62" dur="1000" fill="hold"/>
                                        <p:tgtEl>
                                          <p:spTgt spid="6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1" grpId="0"/>
      <p:bldP spid="602" grpId="0"/>
      <p:bldP spid="603" grpId="0"/>
      <p:bldP spid="604" grpId="0"/>
      <p:bldP spid="605" grpId="0"/>
      <p:bldP spid="606" grpId="0"/>
      <p:bldP spid="607" grpId="0"/>
      <p:bldP spid="608" grpId="0"/>
      <p:bldP spid="61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395"/>
        <p:cNvGrpSpPr/>
        <p:nvPr/>
      </p:nvGrpSpPr>
      <p:grpSpPr>
        <a:xfrm>
          <a:off x="0" y="0"/>
          <a:ext cx="0" cy="0"/>
          <a:chOff x="0" y="0"/>
          <a:chExt cx="0" cy="0"/>
        </a:xfrm>
      </p:grpSpPr>
      <p:sp>
        <p:nvSpPr>
          <p:cNvPr id="396" name="Google Shape;396;p26"/>
          <p:cNvSpPr/>
          <p:nvPr/>
        </p:nvSpPr>
        <p:spPr>
          <a:xfrm>
            <a:off x="1131412" y="2801909"/>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8FFD5"/>
              </a:solidFill>
            </a:endParaRPr>
          </a:p>
        </p:txBody>
      </p:sp>
      <p:sp>
        <p:nvSpPr>
          <p:cNvPr id="397" name="Google Shape;397;p26"/>
          <p:cNvSpPr/>
          <p:nvPr/>
        </p:nvSpPr>
        <p:spPr>
          <a:xfrm>
            <a:off x="1131412" y="2100559"/>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8FFD5"/>
              </a:solidFill>
            </a:endParaRPr>
          </a:p>
        </p:txBody>
      </p:sp>
      <p:sp>
        <p:nvSpPr>
          <p:cNvPr id="398" name="Google Shape;398;p26"/>
          <p:cNvSpPr/>
          <p:nvPr/>
        </p:nvSpPr>
        <p:spPr>
          <a:xfrm>
            <a:off x="1131412" y="1399209"/>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8FFD5"/>
              </a:solidFill>
            </a:endParaRPr>
          </a:p>
        </p:txBody>
      </p:sp>
      <p:sp>
        <p:nvSpPr>
          <p:cNvPr id="399" name="Google Shape;399;p26"/>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dirty="0">
                <a:solidFill>
                  <a:srgbClr val="FFFFFF"/>
                </a:solidFill>
                <a:latin typeface="Times New Roman" panose="02020603050405020304" pitchFamily="18" charset="0"/>
                <a:cs typeface="Times New Roman" panose="02020603050405020304" pitchFamily="18" charset="0"/>
              </a:rPr>
              <a:t>MODULES</a:t>
            </a:r>
            <a:endParaRPr b="1" dirty="0">
              <a:solidFill>
                <a:srgbClr val="FFFFFF"/>
              </a:solidFill>
              <a:latin typeface="Times New Roman" panose="02020603050405020304" pitchFamily="18" charset="0"/>
              <a:cs typeface="Times New Roman" panose="02020603050405020304" pitchFamily="18" charset="0"/>
            </a:endParaRPr>
          </a:p>
        </p:txBody>
      </p:sp>
      <p:sp>
        <p:nvSpPr>
          <p:cNvPr id="400" name="Google Shape;400;p26"/>
          <p:cNvSpPr txBox="1">
            <a:spLocks noGrp="1"/>
          </p:cNvSpPr>
          <p:nvPr>
            <p:ph type="ctrTitle"/>
          </p:nvPr>
        </p:nvSpPr>
        <p:spPr>
          <a:xfrm>
            <a:off x="1216296" y="1428504"/>
            <a:ext cx="2141018" cy="38281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400" b="1" dirty="0">
                <a:solidFill>
                  <a:schemeClr val="tx1"/>
                </a:solidFill>
                <a:latin typeface="Times New Roman" panose="02020603050405020304" pitchFamily="18" charset="0"/>
                <a:cs typeface="Times New Roman" panose="02020603050405020304" pitchFamily="18" charset="0"/>
              </a:rPr>
              <a:t>EMPLOYEE MODULE</a:t>
            </a:r>
            <a:endParaRPr sz="1400" b="1" dirty="0">
              <a:solidFill>
                <a:schemeClr val="tx1"/>
              </a:solidFill>
              <a:latin typeface="Times New Roman" panose="02020603050405020304" pitchFamily="18" charset="0"/>
              <a:cs typeface="Times New Roman" panose="02020603050405020304" pitchFamily="18" charset="0"/>
            </a:endParaRPr>
          </a:p>
        </p:txBody>
      </p:sp>
      <p:sp>
        <p:nvSpPr>
          <p:cNvPr id="401" name="Google Shape;401;p26"/>
          <p:cNvSpPr txBox="1">
            <a:spLocks noGrp="1"/>
          </p:cNvSpPr>
          <p:nvPr>
            <p:ph type="ctrTitle" idx="2"/>
          </p:nvPr>
        </p:nvSpPr>
        <p:spPr>
          <a:xfrm>
            <a:off x="1135060" y="2801005"/>
            <a:ext cx="2294058" cy="38280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400" b="1" dirty="0">
                <a:solidFill>
                  <a:schemeClr val="dk1"/>
                </a:solidFill>
                <a:latin typeface="Times New Roman" panose="02020603050405020304" pitchFamily="18" charset="0"/>
                <a:cs typeface="Times New Roman" panose="02020603050405020304" pitchFamily="18" charset="0"/>
              </a:rPr>
              <a:t>PAYROLL MODULE</a:t>
            </a:r>
            <a:endParaRPr sz="1400" b="1" dirty="0">
              <a:solidFill>
                <a:schemeClr val="dk1"/>
              </a:solidFill>
              <a:latin typeface="Times New Roman" panose="02020603050405020304" pitchFamily="18" charset="0"/>
              <a:cs typeface="Times New Roman" panose="02020603050405020304" pitchFamily="18" charset="0"/>
            </a:endParaRPr>
          </a:p>
        </p:txBody>
      </p:sp>
      <p:sp>
        <p:nvSpPr>
          <p:cNvPr id="402" name="Google Shape;402;p26"/>
          <p:cNvSpPr txBox="1">
            <a:spLocks noGrp="1"/>
          </p:cNvSpPr>
          <p:nvPr>
            <p:ph type="ctrTitle" idx="3"/>
          </p:nvPr>
        </p:nvSpPr>
        <p:spPr>
          <a:xfrm>
            <a:off x="1157203" y="2099661"/>
            <a:ext cx="2271915" cy="38280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400" b="1" dirty="0">
                <a:solidFill>
                  <a:schemeClr val="dk1"/>
                </a:solidFill>
                <a:latin typeface="Times New Roman" panose="02020603050405020304" pitchFamily="18" charset="0"/>
                <a:cs typeface="Times New Roman" panose="02020603050405020304" pitchFamily="18" charset="0"/>
              </a:rPr>
              <a:t>HR MODULE</a:t>
            </a:r>
            <a:endParaRPr sz="1400" b="1" dirty="0">
              <a:solidFill>
                <a:schemeClr val="dk1"/>
              </a:solidFill>
              <a:latin typeface="Times New Roman" panose="02020603050405020304" pitchFamily="18" charset="0"/>
              <a:cs typeface="Times New Roman" panose="02020603050405020304" pitchFamily="18" charset="0"/>
            </a:endParaRPr>
          </a:p>
        </p:txBody>
      </p:sp>
      <p:cxnSp>
        <p:nvCxnSpPr>
          <p:cNvPr id="403" name="Google Shape;403;p26"/>
          <p:cNvCxnSpPr/>
          <p:nvPr/>
        </p:nvCxnSpPr>
        <p:spPr>
          <a:xfrm>
            <a:off x="0" y="1197575"/>
            <a:ext cx="3340500" cy="0"/>
          </a:xfrm>
          <a:prstGeom prst="straightConnector1">
            <a:avLst/>
          </a:prstGeom>
          <a:noFill/>
          <a:ln w="9525" cap="flat" cmpd="sng">
            <a:solidFill>
              <a:schemeClr val="accent1"/>
            </a:solidFill>
            <a:prstDash val="solid"/>
            <a:round/>
            <a:headEnd type="none" w="med" len="med"/>
            <a:tailEnd type="none" w="med" len="med"/>
          </a:ln>
        </p:spPr>
      </p:cxnSp>
      <p:sp>
        <p:nvSpPr>
          <p:cNvPr id="404" name="Google Shape;404;p26"/>
          <p:cNvSpPr/>
          <p:nvPr/>
        </p:nvSpPr>
        <p:spPr>
          <a:xfrm>
            <a:off x="615112" y="1377759"/>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5" name="Google Shape;405;p26"/>
          <p:cNvSpPr/>
          <p:nvPr/>
        </p:nvSpPr>
        <p:spPr>
          <a:xfrm>
            <a:off x="615112" y="2079109"/>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8FFD5"/>
              </a:solidFill>
            </a:endParaRPr>
          </a:p>
        </p:txBody>
      </p:sp>
      <p:sp>
        <p:nvSpPr>
          <p:cNvPr id="406" name="Google Shape;406;p26"/>
          <p:cNvSpPr/>
          <p:nvPr/>
        </p:nvSpPr>
        <p:spPr>
          <a:xfrm>
            <a:off x="739383" y="2192918"/>
            <a:ext cx="197329" cy="196282"/>
          </a:xfrm>
          <a:custGeom>
            <a:avLst/>
            <a:gdLst/>
            <a:ahLst/>
            <a:cxnLst/>
            <a:rect l="l" t="t" r="r" b="b"/>
            <a:pathLst>
              <a:path w="86076" h="85619" extrusionOk="0">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407" name="Google Shape;407;p26"/>
          <p:cNvSpPr/>
          <p:nvPr/>
        </p:nvSpPr>
        <p:spPr>
          <a:xfrm>
            <a:off x="615112" y="2780459"/>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nvGrpSpPr>
          <p:cNvPr id="412" name="Google Shape;412;p26"/>
          <p:cNvGrpSpPr/>
          <p:nvPr/>
        </p:nvGrpSpPr>
        <p:grpSpPr>
          <a:xfrm>
            <a:off x="693918" y="2910546"/>
            <a:ext cx="265768" cy="163730"/>
            <a:chOff x="1319675" y="2389025"/>
            <a:chExt cx="2224000" cy="1370125"/>
          </a:xfrm>
        </p:grpSpPr>
        <p:sp>
          <p:nvSpPr>
            <p:cNvPr id="413" name="Google Shape;413;p26"/>
            <p:cNvSpPr/>
            <p:nvPr/>
          </p:nvSpPr>
          <p:spPr>
            <a:xfrm>
              <a:off x="1319675" y="2389025"/>
              <a:ext cx="1396475" cy="1369625"/>
            </a:xfrm>
            <a:custGeom>
              <a:avLst/>
              <a:gdLst/>
              <a:ahLst/>
              <a:cxnLst/>
              <a:rect l="l" t="t" r="r" b="b"/>
              <a:pathLst>
                <a:path w="55859" h="54785" extrusionOk="0">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4" name="Google Shape;414;p26"/>
            <p:cNvSpPr/>
            <p:nvPr/>
          </p:nvSpPr>
          <p:spPr>
            <a:xfrm>
              <a:off x="2902125" y="2587450"/>
              <a:ext cx="641550" cy="1171700"/>
            </a:xfrm>
            <a:custGeom>
              <a:avLst/>
              <a:gdLst/>
              <a:ahLst/>
              <a:cxnLst/>
              <a:rect l="l" t="t" r="r" b="b"/>
              <a:pathLst>
                <a:path w="25662" h="46868" extrusionOk="0">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15" name="Google Shape;415;p26"/>
          <p:cNvSpPr/>
          <p:nvPr/>
        </p:nvSpPr>
        <p:spPr>
          <a:xfrm>
            <a:off x="4876837" y="2409598"/>
            <a:ext cx="2681532" cy="1732190"/>
          </a:xfrm>
          <a:custGeom>
            <a:avLst/>
            <a:gdLst/>
            <a:ahLst/>
            <a:cxnLst/>
            <a:rect l="l" t="t" r="r" b="b"/>
            <a:pathLst>
              <a:path w="176649" h="114110" extrusionOk="0">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6"/>
          <p:cNvSpPr/>
          <p:nvPr/>
        </p:nvSpPr>
        <p:spPr>
          <a:xfrm>
            <a:off x="5005199" y="2541755"/>
            <a:ext cx="2424808" cy="1467860"/>
          </a:xfrm>
          <a:custGeom>
            <a:avLst/>
            <a:gdLst/>
            <a:ahLst/>
            <a:cxnLst/>
            <a:rect l="l" t="t" r="r" b="b"/>
            <a:pathLst>
              <a:path w="159737" h="96697" extrusionOk="0">
                <a:moveTo>
                  <a:pt x="0" y="1"/>
                </a:moveTo>
                <a:lnTo>
                  <a:pt x="0" y="96697"/>
                </a:lnTo>
                <a:lnTo>
                  <a:pt x="159737" y="96697"/>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A51"/>
              </a:solidFill>
            </a:endParaRPr>
          </a:p>
        </p:txBody>
      </p:sp>
      <p:sp>
        <p:nvSpPr>
          <p:cNvPr id="417" name="Google Shape;417;p26"/>
          <p:cNvSpPr/>
          <p:nvPr/>
        </p:nvSpPr>
        <p:spPr>
          <a:xfrm>
            <a:off x="4636011" y="4136703"/>
            <a:ext cx="3163178" cy="83900"/>
          </a:xfrm>
          <a:custGeom>
            <a:avLst/>
            <a:gdLst/>
            <a:ahLst/>
            <a:cxnLst/>
            <a:rect l="l" t="t" r="r" b="b"/>
            <a:pathLst>
              <a:path w="208378" h="5527" extrusionOk="0">
                <a:moveTo>
                  <a:pt x="0" y="1"/>
                </a:moveTo>
                <a:lnTo>
                  <a:pt x="0" y="5526"/>
                </a:lnTo>
                <a:lnTo>
                  <a:pt x="208377" y="5526"/>
                </a:lnTo>
                <a:lnTo>
                  <a:pt x="208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18" name="Google Shape;418;p26"/>
          <p:cNvSpPr/>
          <p:nvPr/>
        </p:nvSpPr>
        <p:spPr>
          <a:xfrm>
            <a:off x="5005199" y="2541755"/>
            <a:ext cx="2424808" cy="141083"/>
          </a:xfrm>
          <a:custGeom>
            <a:avLst/>
            <a:gdLst/>
            <a:ahLst/>
            <a:cxnLst/>
            <a:rect l="l" t="t" r="r" b="b"/>
            <a:pathLst>
              <a:path w="159737" h="9294" extrusionOk="0">
                <a:moveTo>
                  <a:pt x="0" y="1"/>
                </a:moveTo>
                <a:lnTo>
                  <a:pt x="0" y="9294"/>
                </a:lnTo>
                <a:lnTo>
                  <a:pt x="159737" y="9294"/>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6"/>
          <p:cNvSpPr/>
          <p:nvPr/>
        </p:nvSpPr>
        <p:spPr>
          <a:xfrm>
            <a:off x="5143716" y="2742556"/>
            <a:ext cx="1029417" cy="521069"/>
          </a:xfrm>
          <a:custGeom>
            <a:avLst/>
            <a:gdLst/>
            <a:ahLst/>
            <a:cxnLst/>
            <a:rect l="l" t="t" r="r" b="b"/>
            <a:pathLst>
              <a:path w="67814" h="34326" extrusionOk="0">
                <a:moveTo>
                  <a:pt x="1" y="1"/>
                </a:moveTo>
                <a:lnTo>
                  <a:pt x="1" y="34326"/>
                </a:lnTo>
                <a:lnTo>
                  <a:pt x="67813" y="34326"/>
                </a:lnTo>
                <a:lnTo>
                  <a:pt x="67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6"/>
          <p:cNvSpPr/>
          <p:nvPr/>
        </p:nvSpPr>
        <p:spPr>
          <a:xfrm>
            <a:off x="5221240" y="2834061"/>
            <a:ext cx="297407" cy="297391"/>
          </a:xfrm>
          <a:custGeom>
            <a:avLst/>
            <a:gdLst/>
            <a:ahLst/>
            <a:cxnLst/>
            <a:rect l="l" t="t" r="r" b="b"/>
            <a:pathLst>
              <a:path w="19592" h="19591" extrusionOk="0">
                <a:moveTo>
                  <a:pt x="1" y="0"/>
                </a:moveTo>
                <a:lnTo>
                  <a:pt x="1" y="19591"/>
                </a:lnTo>
                <a:lnTo>
                  <a:pt x="19591" y="19591"/>
                </a:lnTo>
                <a:lnTo>
                  <a:pt x="195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a:off x="5500826" y="3535575"/>
            <a:ext cx="908690" cy="329163"/>
          </a:xfrm>
          <a:custGeom>
            <a:avLst/>
            <a:gdLst/>
            <a:ahLst/>
            <a:cxnLst/>
            <a:rect l="l" t="t" r="r" b="b"/>
            <a:pathLst>
              <a:path w="59861" h="21684" extrusionOk="0">
                <a:moveTo>
                  <a:pt x="1" y="1"/>
                </a:moveTo>
                <a:lnTo>
                  <a:pt x="1" y="21684"/>
                </a:lnTo>
                <a:lnTo>
                  <a:pt x="59860" y="21684"/>
                </a:lnTo>
                <a:lnTo>
                  <a:pt x="598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6"/>
          <p:cNvSpPr/>
          <p:nvPr/>
        </p:nvSpPr>
        <p:spPr>
          <a:xfrm>
            <a:off x="5560559" y="3610549"/>
            <a:ext cx="679927" cy="53403"/>
          </a:xfrm>
          <a:custGeom>
            <a:avLst/>
            <a:gdLst/>
            <a:ahLst/>
            <a:cxnLst/>
            <a:rect l="l" t="t" r="r" b="b"/>
            <a:pathLst>
              <a:path w="44791" h="3518" extrusionOk="0">
                <a:moveTo>
                  <a:pt x="1" y="1"/>
                </a:moveTo>
                <a:lnTo>
                  <a:pt x="1" y="3517"/>
                </a:lnTo>
                <a:lnTo>
                  <a:pt x="44791" y="3517"/>
                </a:lnTo>
                <a:lnTo>
                  <a:pt x="4479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3" name="Google Shape;423;p26"/>
          <p:cNvSpPr/>
          <p:nvPr/>
        </p:nvSpPr>
        <p:spPr>
          <a:xfrm>
            <a:off x="5560559" y="3710949"/>
            <a:ext cx="526154" cy="52128"/>
          </a:xfrm>
          <a:custGeom>
            <a:avLst/>
            <a:gdLst/>
            <a:ahLst/>
            <a:cxnLst/>
            <a:rect l="l" t="t" r="r" b="b"/>
            <a:pathLst>
              <a:path w="34661" h="3434" extrusionOk="0">
                <a:moveTo>
                  <a:pt x="1" y="1"/>
                </a:moveTo>
                <a:lnTo>
                  <a:pt x="1" y="3433"/>
                </a:lnTo>
                <a:lnTo>
                  <a:pt x="34661" y="3433"/>
                </a:lnTo>
                <a:lnTo>
                  <a:pt x="3466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4" name="Google Shape;424;p26"/>
          <p:cNvSpPr/>
          <p:nvPr/>
        </p:nvSpPr>
        <p:spPr>
          <a:xfrm>
            <a:off x="5180573" y="3535575"/>
            <a:ext cx="322818" cy="329163"/>
          </a:xfrm>
          <a:custGeom>
            <a:avLst/>
            <a:gdLst/>
            <a:ahLst/>
            <a:cxnLst/>
            <a:rect l="l" t="t" r="r" b="b"/>
            <a:pathLst>
              <a:path w="21266" h="21684" extrusionOk="0">
                <a:moveTo>
                  <a:pt x="1" y="1"/>
                </a:moveTo>
                <a:lnTo>
                  <a:pt x="1" y="21684"/>
                </a:lnTo>
                <a:lnTo>
                  <a:pt x="21265" y="21684"/>
                </a:lnTo>
                <a:lnTo>
                  <a:pt x="21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a:off x="5242842" y="3644719"/>
            <a:ext cx="218729" cy="109463"/>
          </a:xfrm>
          <a:custGeom>
            <a:avLst/>
            <a:gdLst/>
            <a:ahLst/>
            <a:cxnLst/>
            <a:rect l="l" t="t" r="r" b="b"/>
            <a:pathLst>
              <a:path w="14409" h="7211" extrusionOk="0">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6"/>
          <p:cNvSpPr/>
          <p:nvPr/>
        </p:nvSpPr>
        <p:spPr>
          <a:xfrm>
            <a:off x="5683836" y="3292847"/>
            <a:ext cx="704079" cy="155049"/>
          </a:xfrm>
          <a:custGeom>
            <a:avLst/>
            <a:gdLst/>
            <a:ahLst/>
            <a:cxnLst/>
            <a:rect l="l" t="t" r="r" b="b"/>
            <a:pathLst>
              <a:path w="46382" h="10214" extrusionOk="0">
                <a:moveTo>
                  <a:pt x="1" y="0"/>
                </a:moveTo>
                <a:lnTo>
                  <a:pt x="1" y="10214"/>
                </a:lnTo>
                <a:lnTo>
                  <a:pt x="46381" y="10214"/>
                </a:lnTo>
                <a:lnTo>
                  <a:pt x="4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6"/>
          <p:cNvSpPr/>
          <p:nvPr/>
        </p:nvSpPr>
        <p:spPr>
          <a:xfrm>
            <a:off x="5683836" y="3100941"/>
            <a:ext cx="704079" cy="155064"/>
          </a:xfrm>
          <a:custGeom>
            <a:avLst/>
            <a:gdLst/>
            <a:ahLst/>
            <a:cxnLst/>
            <a:rect l="l" t="t" r="r" b="b"/>
            <a:pathLst>
              <a:path w="46382" h="10215" extrusionOk="0">
                <a:moveTo>
                  <a:pt x="1" y="0"/>
                </a:moveTo>
                <a:lnTo>
                  <a:pt x="1" y="10214"/>
                </a:lnTo>
                <a:lnTo>
                  <a:pt x="46381" y="10214"/>
                </a:lnTo>
                <a:lnTo>
                  <a:pt x="463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6"/>
          <p:cNvSpPr/>
          <p:nvPr/>
        </p:nvSpPr>
        <p:spPr>
          <a:xfrm>
            <a:off x="6387899" y="3102216"/>
            <a:ext cx="155049" cy="155049"/>
          </a:xfrm>
          <a:custGeom>
            <a:avLst/>
            <a:gdLst/>
            <a:ahLst/>
            <a:cxnLst/>
            <a:rect l="l" t="t" r="r" b="b"/>
            <a:pathLst>
              <a:path w="10214" h="10214" extrusionOk="0">
                <a:moveTo>
                  <a:pt x="0" y="0"/>
                </a:moveTo>
                <a:lnTo>
                  <a:pt x="0" y="10214"/>
                </a:lnTo>
                <a:lnTo>
                  <a:pt x="10214" y="10214"/>
                </a:lnTo>
                <a:lnTo>
                  <a:pt x="10214" y="0"/>
                </a:lnTo>
                <a:close/>
              </a:path>
            </a:pathLst>
          </a:custGeom>
          <a:solidFill>
            <a:schemeClr val="accent1"/>
          </a:solidFill>
          <a:ln w="9525" cap="flat"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6"/>
          <p:cNvSpPr/>
          <p:nvPr/>
        </p:nvSpPr>
        <p:spPr>
          <a:xfrm>
            <a:off x="6579790" y="3182275"/>
            <a:ext cx="744746" cy="714234"/>
          </a:xfrm>
          <a:custGeom>
            <a:avLst/>
            <a:gdLst/>
            <a:ahLst/>
            <a:cxnLst/>
            <a:rect l="l" t="t" r="r" b="b"/>
            <a:pathLst>
              <a:path w="49061" h="47051" extrusionOk="0">
                <a:moveTo>
                  <a:pt x="1" y="1"/>
                </a:moveTo>
                <a:lnTo>
                  <a:pt x="1" y="47051"/>
                </a:lnTo>
                <a:lnTo>
                  <a:pt x="49060" y="47051"/>
                </a:lnTo>
                <a:lnTo>
                  <a:pt x="49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6"/>
          <p:cNvSpPr/>
          <p:nvPr/>
        </p:nvSpPr>
        <p:spPr>
          <a:xfrm>
            <a:off x="6668745" y="3215322"/>
            <a:ext cx="728230" cy="623427"/>
          </a:xfrm>
          <a:custGeom>
            <a:avLst/>
            <a:gdLst/>
            <a:ahLst/>
            <a:cxnLst/>
            <a:rect l="l" t="t" r="r" b="b"/>
            <a:pathLst>
              <a:path w="47973" h="41069" extrusionOk="0">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1" name="Google Shape;431;p26"/>
          <p:cNvSpPr/>
          <p:nvPr/>
        </p:nvSpPr>
        <p:spPr>
          <a:xfrm>
            <a:off x="6905128" y="3364010"/>
            <a:ext cx="186835" cy="328040"/>
          </a:xfrm>
          <a:custGeom>
            <a:avLst/>
            <a:gdLst/>
            <a:ahLst/>
            <a:cxnLst/>
            <a:rect l="l" t="t" r="r" b="b"/>
            <a:pathLst>
              <a:path w="12308" h="21610" extrusionOk="0">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2" name="Google Shape;432;p26"/>
          <p:cNvSpPr/>
          <p:nvPr/>
        </p:nvSpPr>
        <p:spPr>
          <a:xfrm>
            <a:off x="6858115" y="1367491"/>
            <a:ext cx="1476741" cy="1959677"/>
          </a:xfrm>
          <a:custGeom>
            <a:avLst/>
            <a:gdLst/>
            <a:ahLst/>
            <a:cxnLst/>
            <a:rect l="l" t="t" r="r" b="b"/>
            <a:pathLst>
              <a:path w="97282" h="129096" extrusionOk="0">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6"/>
          <p:cNvSpPr/>
          <p:nvPr/>
        </p:nvSpPr>
        <p:spPr>
          <a:xfrm>
            <a:off x="6976307" y="1511094"/>
            <a:ext cx="1241633" cy="1500907"/>
          </a:xfrm>
          <a:custGeom>
            <a:avLst/>
            <a:gdLst/>
            <a:ahLst/>
            <a:cxnLst/>
            <a:rect l="l" t="t" r="r" b="b"/>
            <a:pathLst>
              <a:path w="81794" h="98874" extrusionOk="0">
                <a:moveTo>
                  <a:pt x="0" y="0"/>
                </a:moveTo>
                <a:lnTo>
                  <a:pt x="0" y="98873"/>
                </a:lnTo>
                <a:lnTo>
                  <a:pt x="81794" y="98873"/>
                </a:lnTo>
                <a:lnTo>
                  <a:pt x="8179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6"/>
          <p:cNvSpPr/>
          <p:nvPr/>
        </p:nvSpPr>
        <p:spPr>
          <a:xfrm>
            <a:off x="7513876" y="3086960"/>
            <a:ext cx="185560" cy="159086"/>
          </a:xfrm>
          <a:custGeom>
            <a:avLst/>
            <a:gdLst/>
            <a:ahLst/>
            <a:cxnLst/>
            <a:rect l="l" t="t" r="r" b="b"/>
            <a:pathLst>
              <a:path w="12224" h="10480" extrusionOk="0">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6"/>
          <p:cNvSpPr/>
          <p:nvPr/>
        </p:nvSpPr>
        <p:spPr>
          <a:xfrm>
            <a:off x="7577419" y="1730946"/>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6"/>
          <p:cNvSpPr/>
          <p:nvPr/>
        </p:nvSpPr>
        <p:spPr>
          <a:xfrm>
            <a:off x="7107204" y="1832622"/>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6"/>
          <p:cNvSpPr/>
          <p:nvPr/>
        </p:nvSpPr>
        <p:spPr>
          <a:xfrm>
            <a:off x="7225395" y="2240569"/>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98;p26">
            <a:extLst>
              <a:ext uri="{FF2B5EF4-FFF2-40B4-BE49-F238E27FC236}">
                <a16:creationId xmlns:a16="http://schemas.microsoft.com/office/drawing/2014/main" id="{D9E2897E-D228-4546-9997-741E288830F2}"/>
              </a:ext>
            </a:extLst>
          </p:cNvPr>
          <p:cNvSpPr/>
          <p:nvPr/>
        </p:nvSpPr>
        <p:spPr>
          <a:xfrm>
            <a:off x="1131412" y="350714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8FFD5"/>
              </a:solidFill>
            </a:endParaRPr>
          </a:p>
        </p:txBody>
      </p:sp>
      <p:sp>
        <p:nvSpPr>
          <p:cNvPr id="45" name="Google Shape;400;p26">
            <a:extLst>
              <a:ext uri="{FF2B5EF4-FFF2-40B4-BE49-F238E27FC236}">
                <a16:creationId xmlns:a16="http://schemas.microsoft.com/office/drawing/2014/main" id="{C34B2159-6516-47EA-9D63-D5D331CCDC31}"/>
              </a:ext>
            </a:extLst>
          </p:cNvPr>
          <p:cNvSpPr txBox="1">
            <a:spLocks/>
          </p:cNvSpPr>
          <p:nvPr/>
        </p:nvSpPr>
        <p:spPr>
          <a:xfrm>
            <a:off x="1152300" y="3536441"/>
            <a:ext cx="2342454" cy="38281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1pPr>
            <a:lvl2pPr marR="0" lvl="1"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2pPr>
            <a:lvl3pPr marR="0" lvl="2"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3pPr>
            <a:lvl4pPr marR="0" lvl="3"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4pPr>
            <a:lvl5pPr marR="0" lvl="4"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5pPr>
            <a:lvl6pPr marR="0" lvl="5"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6pPr>
            <a:lvl7pPr marR="0" lvl="6"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7pPr>
            <a:lvl8pPr marR="0" lvl="7"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8pPr>
            <a:lvl9pPr marR="0" lvl="8"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9pPr>
          </a:lstStyle>
          <a:p>
            <a:r>
              <a:rPr lang="en-US" sz="1400" b="1" dirty="0">
                <a:solidFill>
                  <a:schemeClr val="tx1"/>
                </a:solidFill>
                <a:latin typeface="Times New Roman" panose="02020603050405020304" pitchFamily="18" charset="0"/>
                <a:cs typeface="Times New Roman" panose="02020603050405020304" pitchFamily="18" charset="0"/>
              </a:rPr>
              <a:t>ATTENDANCE MODULE</a:t>
            </a:r>
          </a:p>
        </p:txBody>
      </p:sp>
      <p:sp>
        <p:nvSpPr>
          <p:cNvPr id="46" name="Google Shape;404;p26">
            <a:extLst>
              <a:ext uri="{FF2B5EF4-FFF2-40B4-BE49-F238E27FC236}">
                <a16:creationId xmlns:a16="http://schemas.microsoft.com/office/drawing/2014/main" id="{33A70A1C-3F2E-4DC5-9E3C-74E338179106}"/>
              </a:ext>
            </a:extLst>
          </p:cNvPr>
          <p:cNvSpPr/>
          <p:nvPr/>
        </p:nvSpPr>
        <p:spPr>
          <a:xfrm>
            <a:off x="615112" y="348569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8" name="Google Shape;397;p26">
            <a:extLst>
              <a:ext uri="{FF2B5EF4-FFF2-40B4-BE49-F238E27FC236}">
                <a16:creationId xmlns:a16="http://schemas.microsoft.com/office/drawing/2014/main" id="{7E17D4D5-FFC6-48E4-9029-2A003C405449}"/>
              </a:ext>
            </a:extLst>
          </p:cNvPr>
          <p:cNvSpPr/>
          <p:nvPr/>
        </p:nvSpPr>
        <p:spPr>
          <a:xfrm>
            <a:off x="1102618" y="4183824"/>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8FFD5"/>
              </a:solidFill>
            </a:endParaRPr>
          </a:p>
        </p:txBody>
      </p:sp>
      <p:sp>
        <p:nvSpPr>
          <p:cNvPr id="49" name="Google Shape;402;p26">
            <a:extLst>
              <a:ext uri="{FF2B5EF4-FFF2-40B4-BE49-F238E27FC236}">
                <a16:creationId xmlns:a16="http://schemas.microsoft.com/office/drawing/2014/main" id="{5A0AEC81-9D48-43B0-B8FF-08C2AD170E15}"/>
              </a:ext>
            </a:extLst>
          </p:cNvPr>
          <p:cNvSpPr txBox="1">
            <a:spLocks/>
          </p:cNvSpPr>
          <p:nvPr/>
        </p:nvSpPr>
        <p:spPr>
          <a:xfrm>
            <a:off x="1128409" y="4182926"/>
            <a:ext cx="2271915" cy="38280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1pPr>
            <a:lvl2pPr marR="0" lvl="1"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2pPr>
            <a:lvl3pPr marR="0" lvl="2"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3pPr>
            <a:lvl4pPr marR="0" lvl="3"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4pPr>
            <a:lvl5pPr marR="0" lvl="4"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5pPr>
            <a:lvl6pPr marR="0" lvl="5"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6pPr>
            <a:lvl7pPr marR="0" lvl="6"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7pPr>
            <a:lvl8pPr marR="0" lvl="7"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8pPr>
            <a:lvl9pPr marR="0" lvl="8"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9pPr>
          </a:lstStyle>
          <a:p>
            <a:r>
              <a:rPr lang="en-US" sz="1400" b="1" dirty="0">
                <a:solidFill>
                  <a:schemeClr val="dk1"/>
                </a:solidFill>
                <a:latin typeface="Times New Roman" panose="02020603050405020304" pitchFamily="18" charset="0"/>
                <a:cs typeface="Times New Roman" panose="02020603050405020304" pitchFamily="18" charset="0"/>
              </a:rPr>
              <a:t>PROJECT MODULE</a:t>
            </a:r>
          </a:p>
        </p:txBody>
      </p:sp>
      <p:sp>
        <p:nvSpPr>
          <p:cNvPr id="50" name="Google Shape;405;p26">
            <a:extLst>
              <a:ext uri="{FF2B5EF4-FFF2-40B4-BE49-F238E27FC236}">
                <a16:creationId xmlns:a16="http://schemas.microsoft.com/office/drawing/2014/main" id="{432896BF-682B-493E-AB65-DF65E283AF07}"/>
              </a:ext>
            </a:extLst>
          </p:cNvPr>
          <p:cNvSpPr/>
          <p:nvPr/>
        </p:nvSpPr>
        <p:spPr>
          <a:xfrm>
            <a:off x="586318" y="4162374"/>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nvGrpSpPr>
          <p:cNvPr id="51" name="Google Shape;408;p26">
            <a:extLst>
              <a:ext uri="{FF2B5EF4-FFF2-40B4-BE49-F238E27FC236}">
                <a16:creationId xmlns:a16="http://schemas.microsoft.com/office/drawing/2014/main" id="{7F561B3E-DDAF-4017-B577-C0B8BCDB84E4}"/>
              </a:ext>
            </a:extLst>
          </p:cNvPr>
          <p:cNvGrpSpPr/>
          <p:nvPr/>
        </p:nvGrpSpPr>
        <p:grpSpPr>
          <a:xfrm rot="10800000" flipH="1">
            <a:off x="646943" y="4292468"/>
            <a:ext cx="302125" cy="163726"/>
            <a:chOff x="1319675" y="779200"/>
            <a:chExt cx="2343875" cy="1270175"/>
          </a:xfrm>
        </p:grpSpPr>
        <p:sp>
          <p:nvSpPr>
            <p:cNvPr id="52" name="Google Shape;409;p26">
              <a:extLst>
                <a:ext uri="{FF2B5EF4-FFF2-40B4-BE49-F238E27FC236}">
                  <a16:creationId xmlns:a16="http://schemas.microsoft.com/office/drawing/2014/main" id="{7962E4AF-9769-42F6-A869-C3B7A13456F0}"/>
                </a:ext>
              </a:extLst>
            </p:cNvPr>
            <p:cNvSpPr/>
            <p:nvPr/>
          </p:nvSpPr>
          <p:spPr>
            <a:xfrm>
              <a:off x="1319675" y="915950"/>
              <a:ext cx="717150" cy="996650"/>
            </a:xfrm>
            <a:custGeom>
              <a:avLst/>
              <a:gdLst/>
              <a:ahLst/>
              <a:cxnLst/>
              <a:rect l="l" t="t" r="r" b="b"/>
              <a:pathLst>
                <a:path w="28686" h="39866" extrusionOk="0">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3" name="Google Shape;410;p26">
              <a:extLst>
                <a:ext uri="{FF2B5EF4-FFF2-40B4-BE49-F238E27FC236}">
                  <a16:creationId xmlns:a16="http://schemas.microsoft.com/office/drawing/2014/main" id="{004ED81C-3E0E-4AB4-9B84-E5468C9626F5}"/>
                </a:ext>
              </a:extLst>
            </p:cNvPr>
            <p:cNvSpPr/>
            <p:nvPr/>
          </p:nvSpPr>
          <p:spPr>
            <a:xfrm>
              <a:off x="2159125" y="779200"/>
              <a:ext cx="626150" cy="1270175"/>
            </a:xfrm>
            <a:custGeom>
              <a:avLst/>
              <a:gdLst/>
              <a:ahLst/>
              <a:cxnLst/>
              <a:rect l="l" t="t" r="r" b="b"/>
              <a:pathLst>
                <a:path w="25046" h="50807" extrusionOk="0">
                  <a:moveTo>
                    <a:pt x="19038" y="0"/>
                  </a:moveTo>
                  <a:lnTo>
                    <a:pt x="1" y="50806"/>
                  </a:lnTo>
                  <a:lnTo>
                    <a:pt x="5969" y="50806"/>
                  </a:lnTo>
                  <a:lnTo>
                    <a:pt x="25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4" name="Google Shape;411;p26">
              <a:extLst>
                <a:ext uri="{FF2B5EF4-FFF2-40B4-BE49-F238E27FC236}">
                  <a16:creationId xmlns:a16="http://schemas.microsoft.com/office/drawing/2014/main" id="{F59A7B19-0C34-4C41-9C4D-6B20A4C25D13}"/>
                </a:ext>
              </a:extLst>
            </p:cNvPr>
            <p:cNvSpPr/>
            <p:nvPr/>
          </p:nvSpPr>
          <p:spPr>
            <a:xfrm>
              <a:off x="2945900" y="915950"/>
              <a:ext cx="717650" cy="996650"/>
            </a:xfrm>
            <a:custGeom>
              <a:avLst/>
              <a:gdLst/>
              <a:ahLst/>
              <a:cxnLst/>
              <a:rect l="l" t="t" r="r" b="b"/>
              <a:pathLst>
                <a:path w="28706" h="39866" extrusionOk="0">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55" name="Google Shape;1054;p35">
            <a:extLst>
              <a:ext uri="{FF2B5EF4-FFF2-40B4-BE49-F238E27FC236}">
                <a16:creationId xmlns:a16="http://schemas.microsoft.com/office/drawing/2014/main" id="{2603CE79-4F1C-421C-97FE-E31AC224D6A2}"/>
              </a:ext>
            </a:extLst>
          </p:cNvPr>
          <p:cNvGrpSpPr/>
          <p:nvPr/>
        </p:nvGrpSpPr>
        <p:grpSpPr>
          <a:xfrm>
            <a:off x="750966" y="1463423"/>
            <a:ext cx="160902" cy="226360"/>
            <a:chOff x="2790850" y="955650"/>
            <a:chExt cx="1984000" cy="2791125"/>
          </a:xfrm>
          <a:solidFill>
            <a:srgbClr val="002060"/>
          </a:solidFill>
        </p:grpSpPr>
        <p:sp>
          <p:nvSpPr>
            <p:cNvPr id="56" name="Google Shape;1055;p35">
              <a:extLst>
                <a:ext uri="{FF2B5EF4-FFF2-40B4-BE49-F238E27FC236}">
                  <a16:creationId xmlns:a16="http://schemas.microsoft.com/office/drawing/2014/main" id="{B7E64373-E08C-4A63-A805-FB8E90CE9CE6}"/>
                </a:ext>
              </a:extLst>
            </p:cNvPr>
            <p:cNvSpPr/>
            <p:nvPr/>
          </p:nvSpPr>
          <p:spPr>
            <a:xfrm>
              <a:off x="3259325" y="955650"/>
              <a:ext cx="1048750" cy="1364350"/>
            </a:xfrm>
            <a:custGeom>
              <a:avLst/>
              <a:gdLst/>
              <a:ahLst/>
              <a:cxnLst/>
              <a:rect l="l" t="t" r="r" b="b"/>
              <a:pathLst>
                <a:path w="41950" h="54574" extrusionOk="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056;p35">
              <a:extLst>
                <a:ext uri="{FF2B5EF4-FFF2-40B4-BE49-F238E27FC236}">
                  <a16:creationId xmlns:a16="http://schemas.microsoft.com/office/drawing/2014/main" id="{D56E711F-1A3C-4F8F-A7DD-84B8F6D00555}"/>
                </a:ext>
              </a:extLst>
            </p:cNvPr>
            <p:cNvSpPr/>
            <p:nvPr/>
          </p:nvSpPr>
          <p:spPr>
            <a:xfrm>
              <a:off x="2790850" y="2370925"/>
              <a:ext cx="1984000" cy="1375850"/>
            </a:xfrm>
            <a:custGeom>
              <a:avLst/>
              <a:gdLst/>
              <a:ahLst/>
              <a:cxnLst/>
              <a:rect l="l" t="t" r="r" b="b"/>
              <a:pathLst>
                <a:path w="79360" h="55034" extrusionOk="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169;p20">
            <a:extLst>
              <a:ext uri="{FF2B5EF4-FFF2-40B4-BE49-F238E27FC236}">
                <a16:creationId xmlns:a16="http://schemas.microsoft.com/office/drawing/2014/main" id="{637C0A1B-D112-4C8D-8628-B18AD51765D9}"/>
              </a:ext>
            </a:extLst>
          </p:cNvPr>
          <p:cNvSpPr/>
          <p:nvPr/>
        </p:nvSpPr>
        <p:spPr>
          <a:xfrm>
            <a:off x="710609" y="3565848"/>
            <a:ext cx="232905" cy="305788"/>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 name="Straight Connector 2">
            <a:extLst>
              <a:ext uri="{FF2B5EF4-FFF2-40B4-BE49-F238E27FC236}">
                <a16:creationId xmlns:a16="http://schemas.microsoft.com/office/drawing/2014/main" id="{85300EF3-7101-4D85-B520-E977F7862680}"/>
              </a:ext>
            </a:extLst>
          </p:cNvPr>
          <p:cNvCxnSpPr>
            <a:cxnSpLocks/>
          </p:cNvCxnSpPr>
          <p:nvPr/>
        </p:nvCxnSpPr>
        <p:spPr>
          <a:xfrm>
            <a:off x="737833" y="3637250"/>
            <a:ext cx="178172" cy="0"/>
          </a:xfrm>
          <a:prstGeom prst="line">
            <a:avLst/>
          </a:prstGeom>
          <a:ln/>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54AF5B66-9096-4316-AEEB-F2D6923CB03D}"/>
              </a:ext>
            </a:extLst>
          </p:cNvPr>
          <p:cNvCxnSpPr>
            <a:cxnSpLocks/>
          </p:cNvCxnSpPr>
          <p:nvPr/>
        </p:nvCxnSpPr>
        <p:spPr>
          <a:xfrm>
            <a:off x="733720" y="3692050"/>
            <a:ext cx="178172" cy="0"/>
          </a:xfrm>
          <a:prstGeom prst="line">
            <a:avLst/>
          </a:prstGeom>
          <a:ln/>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181E1800-48B1-4FE4-9651-38BB696032A0}"/>
              </a:ext>
            </a:extLst>
          </p:cNvPr>
          <p:cNvCxnSpPr>
            <a:cxnSpLocks/>
          </p:cNvCxnSpPr>
          <p:nvPr/>
        </p:nvCxnSpPr>
        <p:spPr>
          <a:xfrm>
            <a:off x="740889" y="3746697"/>
            <a:ext cx="109228" cy="0"/>
          </a:xfrm>
          <a:prstGeom prst="line">
            <a:avLst/>
          </a:prstGeom>
          <a:ln/>
        </p:spPr>
        <p:style>
          <a:lnRef idx="2">
            <a:schemeClr val="dk1"/>
          </a:lnRef>
          <a:fillRef idx="0">
            <a:schemeClr val="dk1"/>
          </a:fillRef>
          <a:effectRef idx="1">
            <a:schemeClr val="dk1"/>
          </a:effectRef>
          <a:fontRef idx="minor">
            <a:schemeClr val="tx1"/>
          </a:fontRef>
        </p:style>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9"/>
                                        </p:tgtEl>
                                        <p:attrNameLst>
                                          <p:attrName>style.visibility</p:attrName>
                                        </p:attrNameLst>
                                      </p:cBhvr>
                                      <p:to>
                                        <p:strVal val="visible"/>
                                      </p:to>
                                    </p:set>
                                    <p:animEffect transition="in" filter="fade">
                                      <p:cBhvr>
                                        <p:cTn id="7" dur="1000"/>
                                        <p:tgtEl>
                                          <p:spTgt spid="399"/>
                                        </p:tgtEl>
                                      </p:cBhvr>
                                    </p:animEffect>
                                    <p:anim calcmode="lin" valueType="num">
                                      <p:cBhvr>
                                        <p:cTn id="8" dur="1000" fill="hold"/>
                                        <p:tgtEl>
                                          <p:spTgt spid="399"/>
                                        </p:tgtEl>
                                        <p:attrNameLst>
                                          <p:attrName>ppt_x</p:attrName>
                                        </p:attrNameLst>
                                      </p:cBhvr>
                                      <p:tavLst>
                                        <p:tav tm="0">
                                          <p:val>
                                            <p:strVal val="#ppt_x"/>
                                          </p:val>
                                        </p:tav>
                                        <p:tav tm="100000">
                                          <p:val>
                                            <p:strVal val="#ppt_x"/>
                                          </p:val>
                                        </p:tav>
                                      </p:tavLst>
                                    </p:anim>
                                    <p:anim calcmode="lin" valueType="num">
                                      <p:cBhvr>
                                        <p:cTn id="9" dur="1000" fill="hold"/>
                                        <p:tgtEl>
                                          <p:spTgt spid="39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15"/>
                                        </p:tgtEl>
                                        <p:attrNameLst>
                                          <p:attrName>style.visibility</p:attrName>
                                        </p:attrNameLst>
                                      </p:cBhvr>
                                      <p:to>
                                        <p:strVal val="visible"/>
                                      </p:to>
                                    </p:set>
                                    <p:animEffect transition="in" filter="fade">
                                      <p:cBhvr>
                                        <p:cTn id="14" dur="1000"/>
                                        <p:tgtEl>
                                          <p:spTgt spid="415"/>
                                        </p:tgtEl>
                                      </p:cBhvr>
                                    </p:animEffect>
                                    <p:anim calcmode="lin" valueType="num">
                                      <p:cBhvr>
                                        <p:cTn id="15" dur="1000" fill="hold"/>
                                        <p:tgtEl>
                                          <p:spTgt spid="415"/>
                                        </p:tgtEl>
                                        <p:attrNameLst>
                                          <p:attrName>ppt_x</p:attrName>
                                        </p:attrNameLst>
                                      </p:cBhvr>
                                      <p:tavLst>
                                        <p:tav tm="0">
                                          <p:val>
                                            <p:strVal val="#ppt_x"/>
                                          </p:val>
                                        </p:tav>
                                        <p:tav tm="100000">
                                          <p:val>
                                            <p:strVal val="#ppt_x"/>
                                          </p:val>
                                        </p:tav>
                                      </p:tavLst>
                                    </p:anim>
                                    <p:anim calcmode="lin" valueType="num">
                                      <p:cBhvr>
                                        <p:cTn id="16" dur="1000" fill="hold"/>
                                        <p:tgtEl>
                                          <p:spTgt spid="415"/>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416"/>
                                        </p:tgtEl>
                                        <p:attrNameLst>
                                          <p:attrName>style.visibility</p:attrName>
                                        </p:attrNameLst>
                                      </p:cBhvr>
                                      <p:to>
                                        <p:strVal val="visible"/>
                                      </p:to>
                                    </p:set>
                                    <p:animEffect transition="in" filter="fade">
                                      <p:cBhvr>
                                        <p:cTn id="19" dur="1000"/>
                                        <p:tgtEl>
                                          <p:spTgt spid="416"/>
                                        </p:tgtEl>
                                      </p:cBhvr>
                                    </p:animEffect>
                                    <p:anim calcmode="lin" valueType="num">
                                      <p:cBhvr>
                                        <p:cTn id="20" dur="1000" fill="hold"/>
                                        <p:tgtEl>
                                          <p:spTgt spid="416"/>
                                        </p:tgtEl>
                                        <p:attrNameLst>
                                          <p:attrName>ppt_x</p:attrName>
                                        </p:attrNameLst>
                                      </p:cBhvr>
                                      <p:tavLst>
                                        <p:tav tm="0">
                                          <p:val>
                                            <p:strVal val="#ppt_x"/>
                                          </p:val>
                                        </p:tav>
                                        <p:tav tm="100000">
                                          <p:val>
                                            <p:strVal val="#ppt_x"/>
                                          </p:val>
                                        </p:tav>
                                      </p:tavLst>
                                    </p:anim>
                                    <p:anim calcmode="lin" valueType="num">
                                      <p:cBhvr>
                                        <p:cTn id="21" dur="1000" fill="hold"/>
                                        <p:tgtEl>
                                          <p:spTgt spid="41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17"/>
                                        </p:tgtEl>
                                        <p:attrNameLst>
                                          <p:attrName>style.visibility</p:attrName>
                                        </p:attrNameLst>
                                      </p:cBhvr>
                                      <p:to>
                                        <p:strVal val="visible"/>
                                      </p:to>
                                    </p:set>
                                    <p:animEffect transition="in" filter="fade">
                                      <p:cBhvr>
                                        <p:cTn id="24" dur="1000"/>
                                        <p:tgtEl>
                                          <p:spTgt spid="417"/>
                                        </p:tgtEl>
                                      </p:cBhvr>
                                    </p:animEffect>
                                    <p:anim calcmode="lin" valueType="num">
                                      <p:cBhvr>
                                        <p:cTn id="25" dur="1000" fill="hold"/>
                                        <p:tgtEl>
                                          <p:spTgt spid="417"/>
                                        </p:tgtEl>
                                        <p:attrNameLst>
                                          <p:attrName>ppt_x</p:attrName>
                                        </p:attrNameLst>
                                      </p:cBhvr>
                                      <p:tavLst>
                                        <p:tav tm="0">
                                          <p:val>
                                            <p:strVal val="#ppt_x"/>
                                          </p:val>
                                        </p:tav>
                                        <p:tav tm="100000">
                                          <p:val>
                                            <p:strVal val="#ppt_x"/>
                                          </p:val>
                                        </p:tav>
                                      </p:tavLst>
                                    </p:anim>
                                    <p:anim calcmode="lin" valueType="num">
                                      <p:cBhvr>
                                        <p:cTn id="26" dur="1000" fill="hold"/>
                                        <p:tgtEl>
                                          <p:spTgt spid="41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418"/>
                                        </p:tgtEl>
                                        <p:attrNameLst>
                                          <p:attrName>style.visibility</p:attrName>
                                        </p:attrNameLst>
                                      </p:cBhvr>
                                      <p:to>
                                        <p:strVal val="visible"/>
                                      </p:to>
                                    </p:set>
                                    <p:animEffect transition="in" filter="fade">
                                      <p:cBhvr>
                                        <p:cTn id="29" dur="1000"/>
                                        <p:tgtEl>
                                          <p:spTgt spid="418"/>
                                        </p:tgtEl>
                                      </p:cBhvr>
                                    </p:animEffect>
                                    <p:anim calcmode="lin" valueType="num">
                                      <p:cBhvr>
                                        <p:cTn id="30" dur="1000" fill="hold"/>
                                        <p:tgtEl>
                                          <p:spTgt spid="418"/>
                                        </p:tgtEl>
                                        <p:attrNameLst>
                                          <p:attrName>ppt_x</p:attrName>
                                        </p:attrNameLst>
                                      </p:cBhvr>
                                      <p:tavLst>
                                        <p:tav tm="0">
                                          <p:val>
                                            <p:strVal val="#ppt_x"/>
                                          </p:val>
                                        </p:tav>
                                        <p:tav tm="100000">
                                          <p:val>
                                            <p:strVal val="#ppt_x"/>
                                          </p:val>
                                        </p:tav>
                                      </p:tavLst>
                                    </p:anim>
                                    <p:anim calcmode="lin" valueType="num">
                                      <p:cBhvr>
                                        <p:cTn id="31" dur="1000" fill="hold"/>
                                        <p:tgtEl>
                                          <p:spTgt spid="41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19"/>
                                        </p:tgtEl>
                                        <p:attrNameLst>
                                          <p:attrName>style.visibility</p:attrName>
                                        </p:attrNameLst>
                                      </p:cBhvr>
                                      <p:to>
                                        <p:strVal val="visible"/>
                                      </p:to>
                                    </p:set>
                                    <p:animEffect transition="in" filter="fade">
                                      <p:cBhvr>
                                        <p:cTn id="34" dur="1000"/>
                                        <p:tgtEl>
                                          <p:spTgt spid="419"/>
                                        </p:tgtEl>
                                      </p:cBhvr>
                                    </p:animEffect>
                                    <p:anim calcmode="lin" valueType="num">
                                      <p:cBhvr>
                                        <p:cTn id="35" dur="1000" fill="hold"/>
                                        <p:tgtEl>
                                          <p:spTgt spid="419"/>
                                        </p:tgtEl>
                                        <p:attrNameLst>
                                          <p:attrName>ppt_x</p:attrName>
                                        </p:attrNameLst>
                                      </p:cBhvr>
                                      <p:tavLst>
                                        <p:tav tm="0">
                                          <p:val>
                                            <p:strVal val="#ppt_x"/>
                                          </p:val>
                                        </p:tav>
                                        <p:tav tm="100000">
                                          <p:val>
                                            <p:strVal val="#ppt_x"/>
                                          </p:val>
                                        </p:tav>
                                      </p:tavLst>
                                    </p:anim>
                                    <p:anim calcmode="lin" valueType="num">
                                      <p:cBhvr>
                                        <p:cTn id="36" dur="1000" fill="hold"/>
                                        <p:tgtEl>
                                          <p:spTgt spid="419"/>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20"/>
                                        </p:tgtEl>
                                        <p:attrNameLst>
                                          <p:attrName>style.visibility</p:attrName>
                                        </p:attrNameLst>
                                      </p:cBhvr>
                                      <p:to>
                                        <p:strVal val="visible"/>
                                      </p:to>
                                    </p:set>
                                    <p:animEffect transition="in" filter="fade">
                                      <p:cBhvr>
                                        <p:cTn id="39" dur="1000"/>
                                        <p:tgtEl>
                                          <p:spTgt spid="420"/>
                                        </p:tgtEl>
                                      </p:cBhvr>
                                    </p:animEffect>
                                    <p:anim calcmode="lin" valueType="num">
                                      <p:cBhvr>
                                        <p:cTn id="40" dur="1000" fill="hold"/>
                                        <p:tgtEl>
                                          <p:spTgt spid="420"/>
                                        </p:tgtEl>
                                        <p:attrNameLst>
                                          <p:attrName>ppt_x</p:attrName>
                                        </p:attrNameLst>
                                      </p:cBhvr>
                                      <p:tavLst>
                                        <p:tav tm="0">
                                          <p:val>
                                            <p:strVal val="#ppt_x"/>
                                          </p:val>
                                        </p:tav>
                                        <p:tav tm="100000">
                                          <p:val>
                                            <p:strVal val="#ppt_x"/>
                                          </p:val>
                                        </p:tav>
                                      </p:tavLst>
                                    </p:anim>
                                    <p:anim calcmode="lin" valueType="num">
                                      <p:cBhvr>
                                        <p:cTn id="41" dur="1000" fill="hold"/>
                                        <p:tgtEl>
                                          <p:spTgt spid="42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21"/>
                                        </p:tgtEl>
                                        <p:attrNameLst>
                                          <p:attrName>style.visibility</p:attrName>
                                        </p:attrNameLst>
                                      </p:cBhvr>
                                      <p:to>
                                        <p:strVal val="visible"/>
                                      </p:to>
                                    </p:set>
                                    <p:animEffect transition="in" filter="fade">
                                      <p:cBhvr>
                                        <p:cTn id="44" dur="1000"/>
                                        <p:tgtEl>
                                          <p:spTgt spid="421"/>
                                        </p:tgtEl>
                                      </p:cBhvr>
                                    </p:animEffect>
                                    <p:anim calcmode="lin" valueType="num">
                                      <p:cBhvr>
                                        <p:cTn id="45" dur="1000" fill="hold"/>
                                        <p:tgtEl>
                                          <p:spTgt spid="421"/>
                                        </p:tgtEl>
                                        <p:attrNameLst>
                                          <p:attrName>ppt_x</p:attrName>
                                        </p:attrNameLst>
                                      </p:cBhvr>
                                      <p:tavLst>
                                        <p:tav tm="0">
                                          <p:val>
                                            <p:strVal val="#ppt_x"/>
                                          </p:val>
                                        </p:tav>
                                        <p:tav tm="100000">
                                          <p:val>
                                            <p:strVal val="#ppt_x"/>
                                          </p:val>
                                        </p:tav>
                                      </p:tavLst>
                                    </p:anim>
                                    <p:anim calcmode="lin" valueType="num">
                                      <p:cBhvr>
                                        <p:cTn id="46" dur="1000" fill="hold"/>
                                        <p:tgtEl>
                                          <p:spTgt spid="42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22"/>
                                        </p:tgtEl>
                                        <p:attrNameLst>
                                          <p:attrName>style.visibility</p:attrName>
                                        </p:attrNameLst>
                                      </p:cBhvr>
                                      <p:to>
                                        <p:strVal val="visible"/>
                                      </p:to>
                                    </p:set>
                                    <p:animEffect transition="in" filter="fade">
                                      <p:cBhvr>
                                        <p:cTn id="49" dur="1000"/>
                                        <p:tgtEl>
                                          <p:spTgt spid="422"/>
                                        </p:tgtEl>
                                      </p:cBhvr>
                                    </p:animEffect>
                                    <p:anim calcmode="lin" valueType="num">
                                      <p:cBhvr>
                                        <p:cTn id="50" dur="1000" fill="hold"/>
                                        <p:tgtEl>
                                          <p:spTgt spid="422"/>
                                        </p:tgtEl>
                                        <p:attrNameLst>
                                          <p:attrName>ppt_x</p:attrName>
                                        </p:attrNameLst>
                                      </p:cBhvr>
                                      <p:tavLst>
                                        <p:tav tm="0">
                                          <p:val>
                                            <p:strVal val="#ppt_x"/>
                                          </p:val>
                                        </p:tav>
                                        <p:tav tm="100000">
                                          <p:val>
                                            <p:strVal val="#ppt_x"/>
                                          </p:val>
                                        </p:tav>
                                      </p:tavLst>
                                    </p:anim>
                                    <p:anim calcmode="lin" valueType="num">
                                      <p:cBhvr>
                                        <p:cTn id="51" dur="1000" fill="hold"/>
                                        <p:tgtEl>
                                          <p:spTgt spid="42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23"/>
                                        </p:tgtEl>
                                        <p:attrNameLst>
                                          <p:attrName>style.visibility</p:attrName>
                                        </p:attrNameLst>
                                      </p:cBhvr>
                                      <p:to>
                                        <p:strVal val="visible"/>
                                      </p:to>
                                    </p:set>
                                    <p:animEffect transition="in" filter="fade">
                                      <p:cBhvr>
                                        <p:cTn id="54" dur="1000"/>
                                        <p:tgtEl>
                                          <p:spTgt spid="423"/>
                                        </p:tgtEl>
                                      </p:cBhvr>
                                    </p:animEffect>
                                    <p:anim calcmode="lin" valueType="num">
                                      <p:cBhvr>
                                        <p:cTn id="55" dur="1000" fill="hold"/>
                                        <p:tgtEl>
                                          <p:spTgt spid="423"/>
                                        </p:tgtEl>
                                        <p:attrNameLst>
                                          <p:attrName>ppt_x</p:attrName>
                                        </p:attrNameLst>
                                      </p:cBhvr>
                                      <p:tavLst>
                                        <p:tav tm="0">
                                          <p:val>
                                            <p:strVal val="#ppt_x"/>
                                          </p:val>
                                        </p:tav>
                                        <p:tav tm="100000">
                                          <p:val>
                                            <p:strVal val="#ppt_x"/>
                                          </p:val>
                                        </p:tav>
                                      </p:tavLst>
                                    </p:anim>
                                    <p:anim calcmode="lin" valueType="num">
                                      <p:cBhvr>
                                        <p:cTn id="56" dur="1000" fill="hold"/>
                                        <p:tgtEl>
                                          <p:spTgt spid="42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424"/>
                                        </p:tgtEl>
                                        <p:attrNameLst>
                                          <p:attrName>style.visibility</p:attrName>
                                        </p:attrNameLst>
                                      </p:cBhvr>
                                      <p:to>
                                        <p:strVal val="visible"/>
                                      </p:to>
                                    </p:set>
                                    <p:animEffect transition="in" filter="fade">
                                      <p:cBhvr>
                                        <p:cTn id="59" dur="1000"/>
                                        <p:tgtEl>
                                          <p:spTgt spid="424"/>
                                        </p:tgtEl>
                                      </p:cBhvr>
                                    </p:animEffect>
                                    <p:anim calcmode="lin" valueType="num">
                                      <p:cBhvr>
                                        <p:cTn id="60" dur="1000" fill="hold"/>
                                        <p:tgtEl>
                                          <p:spTgt spid="424"/>
                                        </p:tgtEl>
                                        <p:attrNameLst>
                                          <p:attrName>ppt_x</p:attrName>
                                        </p:attrNameLst>
                                      </p:cBhvr>
                                      <p:tavLst>
                                        <p:tav tm="0">
                                          <p:val>
                                            <p:strVal val="#ppt_x"/>
                                          </p:val>
                                        </p:tav>
                                        <p:tav tm="100000">
                                          <p:val>
                                            <p:strVal val="#ppt_x"/>
                                          </p:val>
                                        </p:tav>
                                      </p:tavLst>
                                    </p:anim>
                                    <p:anim calcmode="lin" valueType="num">
                                      <p:cBhvr>
                                        <p:cTn id="61" dur="1000" fill="hold"/>
                                        <p:tgtEl>
                                          <p:spTgt spid="424"/>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25"/>
                                        </p:tgtEl>
                                        <p:attrNameLst>
                                          <p:attrName>style.visibility</p:attrName>
                                        </p:attrNameLst>
                                      </p:cBhvr>
                                      <p:to>
                                        <p:strVal val="visible"/>
                                      </p:to>
                                    </p:set>
                                    <p:animEffect transition="in" filter="fade">
                                      <p:cBhvr>
                                        <p:cTn id="64" dur="1000"/>
                                        <p:tgtEl>
                                          <p:spTgt spid="425"/>
                                        </p:tgtEl>
                                      </p:cBhvr>
                                    </p:animEffect>
                                    <p:anim calcmode="lin" valueType="num">
                                      <p:cBhvr>
                                        <p:cTn id="65" dur="1000" fill="hold"/>
                                        <p:tgtEl>
                                          <p:spTgt spid="425"/>
                                        </p:tgtEl>
                                        <p:attrNameLst>
                                          <p:attrName>ppt_x</p:attrName>
                                        </p:attrNameLst>
                                      </p:cBhvr>
                                      <p:tavLst>
                                        <p:tav tm="0">
                                          <p:val>
                                            <p:strVal val="#ppt_x"/>
                                          </p:val>
                                        </p:tav>
                                        <p:tav tm="100000">
                                          <p:val>
                                            <p:strVal val="#ppt_x"/>
                                          </p:val>
                                        </p:tav>
                                      </p:tavLst>
                                    </p:anim>
                                    <p:anim calcmode="lin" valueType="num">
                                      <p:cBhvr>
                                        <p:cTn id="66" dur="1000" fill="hold"/>
                                        <p:tgtEl>
                                          <p:spTgt spid="425"/>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426"/>
                                        </p:tgtEl>
                                        <p:attrNameLst>
                                          <p:attrName>style.visibility</p:attrName>
                                        </p:attrNameLst>
                                      </p:cBhvr>
                                      <p:to>
                                        <p:strVal val="visible"/>
                                      </p:to>
                                    </p:set>
                                    <p:animEffect transition="in" filter="fade">
                                      <p:cBhvr>
                                        <p:cTn id="69" dur="1000"/>
                                        <p:tgtEl>
                                          <p:spTgt spid="426"/>
                                        </p:tgtEl>
                                      </p:cBhvr>
                                    </p:animEffect>
                                    <p:anim calcmode="lin" valueType="num">
                                      <p:cBhvr>
                                        <p:cTn id="70" dur="1000" fill="hold"/>
                                        <p:tgtEl>
                                          <p:spTgt spid="426"/>
                                        </p:tgtEl>
                                        <p:attrNameLst>
                                          <p:attrName>ppt_x</p:attrName>
                                        </p:attrNameLst>
                                      </p:cBhvr>
                                      <p:tavLst>
                                        <p:tav tm="0">
                                          <p:val>
                                            <p:strVal val="#ppt_x"/>
                                          </p:val>
                                        </p:tav>
                                        <p:tav tm="100000">
                                          <p:val>
                                            <p:strVal val="#ppt_x"/>
                                          </p:val>
                                        </p:tav>
                                      </p:tavLst>
                                    </p:anim>
                                    <p:anim calcmode="lin" valueType="num">
                                      <p:cBhvr>
                                        <p:cTn id="71" dur="1000" fill="hold"/>
                                        <p:tgtEl>
                                          <p:spTgt spid="426"/>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427"/>
                                        </p:tgtEl>
                                        <p:attrNameLst>
                                          <p:attrName>style.visibility</p:attrName>
                                        </p:attrNameLst>
                                      </p:cBhvr>
                                      <p:to>
                                        <p:strVal val="visible"/>
                                      </p:to>
                                    </p:set>
                                    <p:animEffect transition="in" filter="fade">
                                      <p:cBhvr>
                                        <p:cTn id="74" dur="1000"/>
                                        <p:tgtEl>
                                          <p:spTgt spid="427"/>
                                        </p:tgtEl>
                                      </p:cBhvr>
                                    </p:animEffect>
                                    <p:anim calcmode="lin" valueType="num">
                                      <p:cBhvr>
                                        <p:cTn id="75" dur="1000" fill="hold"/>
                                        <p:tgtEl>
                                          <p:spTgt spid="427"/>
                                        </p:tgtEl>
                                        <p:attrNameLst>
                                          <p:attrName>ppt_x</p:attrName>
                                        </p:attrNameLst>
                                      </p:cBhvr>
                                      <p:tavLst>
                                        <p:tav tm="0">
                                          <p:val>
                                            <p:strVal val="#ppt_x"/>
                                          </p:val>
                                        </p:tav>
                                        <p:tav tm="100000">
                                          <p:val>
                                            <p:strVal val="#ppt_x"/>
                                          </p:val>
                                        </p:tav>
                                      </p:tavLst>
                                    </p:anim>
                                    <p:anim calcmode="lin" valueType="num">
                                      <p:cBhvr>
                                        <p:cTn id="76" dur="1000" fill="hold"/>
                                        <p:tgtEl>
                                          <p:spTgt spid="427"/>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428"/>
                                        </p:tgtEl>
                                        <p:attrNameLst>
                                          <p:attrName>style.visibility</p:attrName>
                                        </p:attrNameLst>
                                      </p:cBhvr>
                                      <p:to>
                                        <p:strVal val="visible"/>
                                      </p:to>
                                    </p:set>
                                    <p:animEffect transition="in" filter="fade">
                                      <p:cBhvr>
                                        <p:cTn id="79" dur="1000"/>
                                        <p:tgtEl>
                                          <p:spTgt spid="428"/>
                                        </p:tgtEl>
                                      </p:cBhvr>
                                    </p:animEffect>
                                    <p:anim calcmode="lin" valueType="num">
                                      <p:cBhvr>
                                        <p:cTn id="80" dur="1000" fill="hold"/>
                                        <p:tgtEl>
                                          <p:spTgt spid="428"/>
                                        </p:tgtEl>
                                        <p:attrNameLst>
                                          <p:attrName>ppt_x</p:attrName>
                                        </p:attrNameLst>
                                      </p:cBhvr>
                                      <p:tavLst>
                                        <p:tav tm="0">
                                          <p:val>
                                            <p:strVal val="#ppt_x"/>
                                          </p:val>
                                        </p:tav>
                                        <p:tav tm="100000">
                                          <p:val>
                                            <p:strVal val="#ppt_x"/>
                                          </p:val>
                                        </p:tav>
                                      </p:tavLst>
                                    </p:anim>
                                    <p:anim calcmode="lin" valueType="num">
                                      <p:cBhvr>
                                        <p:cTn id="81" dur="1000" fill="hold"/>
                                        <p:tgtEl>
                                          <p:spTgt spid="428"/>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429"/>
                                        </p:tgtEl>
                                        <p:attrNameLst>
                                          <p:attrName>style.visibility</p:attrName>
                                        </p:attrNameLst>
                                      </p:cBhvr>
                                      <p:to>
                                        <p:strVal val="visible"/>
                                      </p:to>
                                    </p:set>
                                    <p:animEffect transition="in" filter="fade">
                                      <p:cBhvr>
                                        <p:cTn id="84" dur="1000"/>
                                        <p:tgtEl>
                                          <p:spTgt spid="429"/>
                                        </p:tgtEl>
                                      </p:cBhvr>
                                    </p:animEffect>
                                    <p:anim calcmode="lin" valueType="num">
                                      <p:cBhvr>
                                        <p:cTn id="85" dur="1000" fill="hold"/>
                                        <p:tgtEl>
                                          <p:spTgt spid="429"/>
                                        </p:tgtEl>
                                        <p:attrNameLst>
                                          <p:attrName>ppt_x</p:attrName>
                                        </p:attrNameLst>
                                      </p:cBhvr>
                                      <p:tavLst>
                                        <p:tav tm="0">
                                          <p:val>
                                            <p:strVal val="#ppt_x"/>
                                          </p:val>
                                        </p:tav>
                                        <p:tav tm="100000">
                                          <p:val>
                                            <p:strVal val="#ppt_x"/>
                                          </p:val>
                                        </p:tav>
                                      </p:tavLst>
                                    </p:anim>
                                    <p:anim calcmode="lin" valueType="num">
                                      <p:cBhvr>
                                        <p:cTn id="86" dur="1000" fill="hold"/>
                                        <p:tgtEl>
                                          <p:spTgt spid="429"/>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430"/>
                                        </p:tgtEl>
                                        <p:attrNameLst>
                                          <p:attrName>style.visibility</p:attrName>
                                        </p:attrNameLst>
                                      </p:cBhvr>
                                      <p:to>
                                        <p:strVal val="visible"/>
                                      </p:to>
                                    </p:set>
                                    <p:animEffect transition="in" filter="fade">
                                      <p:cBhvr>
                                        <p:cTn id="89" dur="1000"/>
                                        <p:tgtEl>
                                          <p:spTgt spid="430"/>
                                        </p:tgtEl>
                                      </p:cBhvr>
                                    </p:animEffect>
                                    <p:anim calcmode="lin" valueType="num">
                                      <p:cBhvr>
                                        <p:cTn id="90" dur="1000" fill="hold"/>
                                        <p:tgtEl>
                                          <p:spTgt spid="430"/>
                                        </p:tgtEl>
                                        <p:attrNameLst>
                                          <p:attrName>ppt_x</p:attrName>
                                        </p:attrNameLst>
                                      </p:cBhvr>
                                      <p:tavLst>
                                        <p:tav tm="0">
                                          <p:val>
                                            <p:strVal val="#ppt_x"/>
                                          </p:val>
                                        </p:tav>
                                        <p:tav tm="100000">
                                          <p:val>
                                            <p:strVal val="#ppt_x"/>
                                          </p:val>
                                        </p:tav>
                                      </p:tavLst>
                                    </p:anim>
                                    <p:anim calcmode="lin" valueType="num">
                                      <p:cBhvr>
                                        <p:cTn id="91" dur="1000" fill="hold"/>
                                        <p:tgtEl>
                                          <p:spTgt spid="430"/>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431"/>
                                        </p:tgtEl>
                                        <p:attrNameLst>
                                          <p:attrName>style.visibility</p:attrName>
                                        </p:attrNameLst>
                                      </p:cBhvr>
                                      <p:to>
                                        <p:strVal val="visible"/>
                                      </p:to>
                                    </p:set>
                                    <p:animEffect transition="in" filter="fade">
                                      <p:cBhvr>
                                        <p:cTn id="94" dur="1000"/>
                                        <p:tgtEl>
                                          <p:spTgt spid="431"/>
                                        </p:tgtEl>
                                      </p:cBhvr>
                                    </p:animEffect>
                                    <p:anim calcmode="lin" valueType="num">
                                      <p:cBhvr>
                                        <p:cTn id="95" dur="1000" fill="hold"/>
                                        <p:tgtEl>
                                          <p:spTgt spid="431"/>
                                        </p:tgtEl>
                                        <p:attrNameLst>
                                          <p:attrName>ppt_x</p:attrName>
                                        </p:attrNameLst>
                                      </p:cBhvr>
                                      <p:tavLst>
                                        <p:tav tm="0">
                                          <p:val>
                                            <p:strVal val="#ppt_x"/>
                                          </p:val>
                                        </p:tav>
                                        <p:tav tm="100000">
                                          <p:val>
                                            <p:strVal val="#ppt_x"/>
                                          </p:val>
                                        </p:tav>
                                      </p:tavLst>
                                    </p:anim>
                                    <p:anim calcmode="lin" valueType="num">
                                      <p:cBhvr>
                                        <p:cTn id="96" dur="1000" fill="hold"/>
                                        <p:tgtEl>
                                          <p:spTgt spid="431"/>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432"/>
                                        </p:tgtEl>
                                        <p:attrNameLst>
                                          <p:attrName>style.visibility</p:attrName>
                                        </p:attrNameLst>
                                      </p:cBhvr>
                                      <p:to>
                                        <p:strVal val="visible"/>
                                      </p:to>
                                    </p:set>
                                    <p:animEffect transition="in" filter="fade">
                                      <p:cBhvr>
                                        <p:cTn id="99" dur="1000"/>
                                        <p:tgtEl>
                                          <p:spTgt spid="432"/>
                                        </p:tgtEl>
                                      </p:cBhvr>
                                    </p:animEffect>
                                    <p:anim calcmode="lin" valueType="num">
                                      <p:cBhvr>
                                        <p:cTn id="100" dur="1000" fill="hold"/>
                                        <p:tgtEl>
                                          <p:spTgt spid="432"/>
                                        </p:tgtEl>
                                        <p:attrNameLst>
                                          <p:attrName>ppt_x</p:attrName>
                                        </p:attrNameLst>
                                      </p:cBhvr>
                                      <p:tavLst>
                                        <p:tav tm="0">
                                          <p:val>
                                            <p:strVal val="#ppt_x"/>
                                          </p:val>
                                        </p:tav>
                                        <p:tav tm="100000">
                                          <p:val>
                                            <p:strVal val="#ppt_x"/>
                                          </p:val>
                                        </p:tav>
                                      </p:tavLst>
                                    </p:anim>
                                    <p:anim calcmode="lin" valueType="num">
                                      <p:cBhvr>
                                        <p:cTn id="101" dur="1000" fill="hold"/>
                                        <p:tgtEl>
                                          <p:spTgt spid="432"/>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433"/>
                                        </p:tgtEl>
                                        <p:attrNameLst>
                                          <p:attrName>style.visibility</p:attrName>
                                        </p:attrNameLst>
                                      </p:cBhvr>
                                      <p:to>
                                        <p:strVal val="visible"/>
                                      </p:to>
                                    </p:set>
                                    <p:animEffect transition="in" filter="fade">
                                      <p:cBhvr>
                                        <p:cTn id="104" dur="1000"/>
                                        <p:tgtEl>
                                          <p:spTgt spid="433"/>
                                        </p:tgtEl>
                                      </p:cBhvr>
                                    </p:animEffect>
                                    <p:anim calcmode="lin" valueType="num">
                                      <p:cBhvr>
                                        <p:cTn id="105" dur="1000" fill="hold"/>
                                        <p:tgtEl>
                                          <p:spTgt spid="433"/>
                                        </p:tgtEl>
                                        <p:attrNameLst>
                                          <p:attrName>ppt_x</p:attrName>
                                        </p:attrNameLst>
                                      </p:cBhvr>
                                      <p:tavLst>
                                        <p:tav tm="0">
                                          <p:val>
                                            <p:strVal val="#ppt_x"/>
                                          </p:val>
                                        </p:tav>
                                        <p:tav tm="100000">
                                          <p:val>
                                            <p:strVal val="#ppt_x"/>
                                          </p:val>
                                        </p:tav>
                                      </p:tavLst>
                                    </p:anim>
                                    <p:anim calcmode="lin" valueType="num">
                                      <p:cBhvr>
                                        <p:cTn id="106" dur="1000" fill="hold"/>
                                        <p:tgtEl>
                                          <p:spTgt spid="433"/>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434"/>
                                        </p:tgtEl>
                                        <p:attrNameLst>
                                          <p:attrName>style.visibility</p:attrName>
                                        </p:attrNameLst>
                                      </p:cBhvr>
                                      <p:to>
                                        <p:strVal val="visible"/>
                                      </p:to>
                                    </p:set>
                                    <p:animEffect transition="in" filter="fade">
                                      <p:cBhvr>
                                        <p:cTn id="109" dur="1000"/>
                                        <p:tgtEl>
                                          <p:spTgt spid="434"/>
                                        </p:tgtEl>
                                      </p:cBhvr>
                                    </p:animEffect>
                                    <p:anim calcmode="lin" valueType="num">
                                      <p:cBhvr>
                                        <p:cTn id="110" dur="1000" fill="hold"/>
                                        <p:tgtEl>
                                          <p:spTgt spid="434"/>
                                        </p:tgtEl>
                                        <p:attrNameLst>
                                          <p:attrName>ppt_x</p:attrName>
                                        </p:attrNameLst>
                                      </p:cBhvr>
                                      <p:tavLst>
                                        <p:tav tm="0">
                                          <p:val>
                                            <p:strVal val="#ppt_x"/>
                                          </p:val>
                                        </p:tav>
                                        <p:tav tm="100000">
                                          <p:val>
                                            <p:strVal val="#ppt_x"/>
                                          </p:val>
                                        </p:tav>
                                      </p:tavLst>
                                    </p:anim>
                                    <p:anim calcmode="lin" valueType="num">
                                      <p:cBhvr>
                                        <p:cTn id="111" dur="1000" fill="hold"/>
                                        <p:tgtEl>
                                          <p:spTgt spid="434"/>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435"/>
                                        </p:tgtEl>
                                        <p:attrNameLst>
                                          <p:attrName>style.visibility</p:attrName>
                                        </p:attrNameLst>
                                      </p:cBhvr>
                                      <p:to>
                                        <p:strVal val="visible"/>
                                      </p:to>
                                    </p:set>
                                    <p:animEffect transition="in" filter="fade">
                                      <p:cBhvr>
                                        <p:cTn id="114" dur="1000"/>
                                        <p:tgtEl>
                                          <p:spTgt spid="435"/>
                                        </p:tgtEl>
                                      </p:cBhvr>
                                    </p:animEffect>
                                    <p:anim calcmode="lin" valueType="num">
                                      <p:cBhvr>
                                        <p:cTn id="115" dur="1000" fill="hold"/>
                                        <p:tgtEl>
                                          <p:spTgt spid="435"/>
                                        </p:tgtEl>
                                        <p:attrNameLst>
                                          <p:attrName>ppt_x</p:attrName>
                                        </p:attrNameLst>
                                      </p:cBhvr>
                                      <p:tavLst>
                                        <p:tav tm="0">
                                          <p:val>
                                            <p:strVal val="#ppt_x"/>
                                          </p:val>
                                        </p:tav>
                                        <p:tav tm="100000">
                                          <p:val>
                                            <p:strVal val="#ppt_x"/>
                                          </p:val>
                                        </p:tav>
                                      </p:tavLst>
                                    </p:anim>
                                    <p:anim calcmode="lin" valueType="num">
                                      <p:cBhvr>
                                        <p:cTn id="116" dur="1000" fill="hold"/>
                                        <p:tgtEl>
                                          <p:spTgt spid="435"/>
                                        </p:tgtEl>
                                        <p:attrNameLst>
                                          <p:attrName>ppt_y</p:attrName>
                                        </p:attrNameLst>
                                      </p:cBhvr>
                                      <p:tavLst>
                                        <p:tav tm="0">
                                          <p:val>
                                            <p:strVal val="#ppt_y+.1"/>
                                          </p:val>
                                        </p:tav>
                                        <p:tav tm="100000">
                                          <p:val>
                                            <p:strVal val="#ppt_y"/>
                                          </p:val>
                                        </p:tav>
                                      </p:tavLst>
                                    </p:anim>
                                  </p:childTnLst>
                                </p:cTn>
                              </p:par>
                              <p:par>
                                <p:cTn id="117" presetID="42" presetClass="entr" presetSubtype="0" fill="hold" grpId="0" nodeType="withEffect">
                                  <p:stCondLst>
                                    <p:cond delay="0"/>
                                  </p:stCondLst>
                                  <p:childTnLst>
                                    <p:set>
                                      <p:cBhvr>
                                        <p:cTn id="118" dur="1" fill="hold">
                                          <p:stCondLst>
                                            <p:cond delay="0"/>
                                          </p:stCondLst>
                                        </p:cTn>
                                        <p:tgtEl>
                                          <p:spTgt spid="436"/>
                                        </p:tgtEl>
                                        <p:attrNameLst>
                                          <p:attrName>style.visibility</p:attrName>
                                        </p:attrNameLst>
                                      </p:cBhvr>
                                      <p:to>
                                        <p:strVal val="visible"/>
                                      </p:to>
                                    </p:set>
                                    <p:animEffect transition="in" filter="fade">
                                      <p:cBhvr>
                                        <p:cTn id="119" dur="1000"/>
                                        <p:tgtEl>
                                          <p:spTgt spid="436"/>
                                        </p:tgtEl>
                                      </p:cBhvr>
                                    </p:animEffect>
                                    <p:anim calcmode="lin" valueType="num">
                                      <p:cBhvr>
                                        <p:cTn id="120" dur="1000" fill="hold"/>
                                        <p:tgtEl>
                                          <p:spTgt spid="436"/>
                                        </p:tgtEl>
                                        <p:attrNameLst>
                                          <p:attrName>ppt_x</p:attrName>
                                        </p:attrNameLst>
                                      </p:cBhvr>
                                      <p:tavLst>
                                        <p:tav tm="0">
                                          <p:val>
                                            <p:strVal val="#ppt_x"/>
                                          </p:val>
                                        </p:tav>
                                        <p:tav tm="100000">
                                          <p:val>
                                            <p:strVal val="#ppt_x"/>
                                          </p:val>
                                        </p:tav>
                                      </p:tavLst>
                                    </p:anim>
                                    <p:anim calcmode="lin" valueType="num">
                                      <p:cBhvr>
                                        <p:cTn id="121" dur="1000" fill="hold"/>
                                        <p:tgtEl>
                                          <p:spTgt spid="436"/>
                                        </p:tgtEl>
                                        <p:attrNameLst>
                                          <p:attrName>ppt_y</p:attrName>
                                        </p:attrNameLst>
                                      </p:cBhvr>
                                      <p:tavLst>
                                        <p:tav tm="0">
                                          <p:val>
                                            <p:strVal val="#ppt_y+.1"/>
                                          </p:val>
                                        </p:tav>
                                        <p:tav tm="100000">
                                          <p:val>
                                            <p:strVal val="#ppt_y"/>
                                          </p:val>
                                        </p:tav>
                                      </p:tavLst>
                                    </p:anim>
                                  </p:childTnLst>
                                </p:cTn>
                              </p:par>
                              <p:par>
                                <p:cTn id="122" presetID="42" presetClass="entr" presetSubtype="0" fill="hold" grpId="0" nodeType="withEffect">
                                  <p:stCondLst>
                                    <p:cond delay="0"/>
                                  </p:stCondLst>
                                  <p:childTnLst>
                                    <p:set>
                                      <p:cBhvr>
                                        <p:cTn id="123" dur="1" fill="hold">
                                          <p:stCondLst>
                                            <p:cond delay="0"/>
                                          </p:stCondLst>
                                        </p:cTn>
                                        <p:tgtEl>
                                          <p:spTgt spid="437"/>
                                        </p:tgtEl>
                                        <p:attrNameLst>
                                          <p:attrName>style.visibility</p:attrName>
                                        </p:attrNameLst>
                                      </p:cBhvr>
                                      <p:to>
                                        <p:strVal val="visible"/>
                                      </p:to>
                                    </p:set>
                                    <p:animEffect transition="in" filter="fade">
                                      <p:cBhvr>
                                        <p:cTn id="124" dur="1000"/>
                                        <p:tgtEl>
                                          <p:spTgt spid="437"/>
                                        </p:tgtEl>
                                      </p:cBhvr>
                                    </p:animEffect>
                                    <p:anim calcmode="lin" valueType="num">
                                      <p:cBhvr>
                                        <p:cTn id="125" dur="1000" fill="hold"/>
                                        <p:tgtEl>
                                          <p:spTgt spid="437"/>
                                        </p:tgtEl>
                                        <p:attrNameLst>
                                          <p:attrName>ppt_x</p:attrName>
                                        </p:attrNameLst>
                                      </p:cBhvr>
                                      <p:tavLst>
                                        <p:tav tm="0">
                                          <p:val>
                                            <p:strVal val="#ppt_x"/>
                                          </p:val>
                                        </p:tav>
                                        <p:tav tm="100000">
                                          <p:val>
                                            <p:strVal val="#ppt_x"/>
                                          </p:val>
                                        </p:tav>
                                      </p:tavLst>
                                    </p:anim>
                                    <p:anim calcmode="lin" valueType="num">
                                      <p:cBhvr>
                                        <p:cTn id="126" dur="1000" fill="hold"/>
                                        <p:tgtEl>
                                          <p:spTgt spid="437"/>
                                        </p:tgtEl>
                                        <p:attrNameLst>
                                          <p:attrName>ppt_y</p:attrName>
                                        </p:attrNameLst>
                                      </p:cBhvr>
                                      <p:tavLst>
                                        <p:tav tm="0">
                                          <p:val>
                                            <p:strVal val="#ppt_y+.1"/>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98"/>
                                        </p:tgtEl>
                                        <p:attrNameLst>
                                          <p:attrName>style.visibility</p:attrName>
                                        </p:attrNameLst>
                                      </p:cBhvr>
                                      <p:to>
                                        <p:strVal val="visible"/>
                                      </p:to>
                                    </p:set>
                                    <p:animEffect transition="in" filter="fade">
                                      <p:cBhvr>
                                        <p:cTn id="131" dur="500"/>
                                        <p:tgtEl>
                                          <p:spTgt spid="398"/>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400"/>
                                        </p:tgtEl>
                                        <p:attrNameLst>
                                          <p:attrName>style.visibility</p:attrName>
                                        </p:attrNameLst>
                                      </p:cBhvr>
                                      <p:to>
                                        <p:strVal val="visible"/>
                                      </p:to>
                                    </p:set>
                                    <p:animEffect transition="in" filter="fade">
                                      <p:cBhvr>
                                        <p:cTn id="134" dur="500"/>
                                        <p:tgtEl>
                                          <p:spTgt spid="400"/>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404"/>
                                        </p:tgtEl>
                                        <p:attrNameLst>
                                          <p:attrName>style.visibility</p:attrName>
                                        </p:attrNameLst>
                                      </p:cBhvr>
                                      <p:to>
                                        <p:strVal val="visible"/>
                                      </p:to>
                                    </p:set>
                                    <p:animEffect transition="in" filter="fade">
                                      <p:cBhvr>
                                        <p:cTn id="137" dur="500"/>
                                        <p:tgtEl>
                                          <p:spTgt spid="404"/>
                                        </p:tgtEl>
                                      </p:cBhvr>
                                    </p:animEffect>
                                  </p:childTnLst>
                                </p:cTn>
                              </p:par>
                              <p:par>
                                <p:cTn id="138" presetID="10" presetClass="entr" presetSubtype="0" fill="hold" nodeType="withEffect">
                                  <p:stCondLst>
                                    <p:cond delay="0"/>
                                  </p:stCondLst>
                                  <p:childTnLst>
                                    <p:set>
                                      <p:cBhvr>
                                        <p:cTn id="139" dur="1" fill="hold">
                                          <p:stCondLst>
                                            <p:cond delay="0"/>
                                          </p:stCondLst>
                                        </p:cTn>
                                        <p:tgtEl>
                                          <p:spTgt spid="55"/>
                                        </p:tgtEl>
                                        <p:attrNameLst>
                                          <p:attrName>style.visibility</p:attrName>
                                        </p:attrNameLst>
                                      </p:cBhvr>
                                      <p:to>
                                        <p:strVal val="visible"/>
                                      </p:to>
                                    </p:set>
                                    <p:animEffect transition="in" filter="fade">
                                      <p:cBhvr>
                                        <p:cTn id="140" dur="500"/>
                                        <p:tgtEl>
                                          <p:spTgt spid="55"/>
                                        </p:tgtEl>
                                      </p:cBhvr>
                                    </p:animEffect>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grpId="0" nodeType="clickEffect">
                                  <p:stCondLst>
                                    <p:cond delay="0"/>
                                  </p:stCondLst>
                                  <p:childTnLst>
                                    <p:set>
                                      <p:cBhvr>
                                        <p:cTn id="144" dur="1" fill="hold">
                                          <p:stCondLst>
                                            <p:cond delay="0"/>
                                          </p:stCondLst>
                                        </p:cTn>
                                        <p:tgtEl>
                                          <p:spTgt spid="397"/>
                                        </p:tgtEl>
                                        <p:attrNameLst>
                                          <p:attrName>style.visibility</p:attrName>
                                        </p:attrNameLst>
                                      </p:cBhvr>
                                      <p:to>
                                        <p:strVal val="visible"/>
                                      </p:to>
                                    </p:set>
                                    <p:animEffect transition="in" filter="fade">
                                      <p:cBhvr>
                                        <p:cTn id="145" dur="500"/>
                                        <p:tgtEl>
                                          <p:spTgt spid="397"/>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402"/>
                                        </p:tgtEl>
                                        <p:attrNameLst>
                                          <p:attrName>style.visibility</p:attrName>
                                        </p:attrNameLst>
                                      </p:cBhvr>
                                      <p:to>
                                        <p:strVal val="visible"/>
                                      </p:to>
                                    </p:set>
                                    <p:animEffect transition="in" filter="fade">
                                      <p:cBhvr>
                                        <p:cTn id="148" dur="500"/>
                                        <p:tgtEl>
                                          <p:spTgt spid="402"/>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405"/>
                                        </p:tgtEl>
                                        <p:attrNameLst>
                                          <p:attrName>style.visibility</p:attrName>
                                        </p:attrNameLst>
                                      </p:cBhvr>
                                      <p:to>
                                        <p:strVal val="visible"/>
                                      </p:to>
                                    </p:set>
                                    <p:animEffect transition="in" filter="fade">
                                      <p:cBhvr>
                                        <p:cTn id="151" dur="500"/>
                                        <p:tgtEl>
                                          <p:spTgt spid="405"/>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406"/>
                                        </p:tgtEl>
                                        <p:attrNameLst>
                                          <p:attrName>style.visibility</p:attrName>
                                        </p:attrNameLst>
                                      </p:cBhvr>
                                      <p:to>
                                        <p:strVal val="visible"/>
                                      </p:to>
                                    </p:set>
                                    <p:animEffect transition="in" filter="fade">
                                      <p:cBhvr>
                                        <p:cTn id="154" dur="500"/>
                                        <p:tgtEl>
                                          <p:spTgt spid="406"/>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grpId="0" nodeType="clickEffect">
                                  <p:stCondLst>
                                    <p:cond delay="0"/>
                                  </p:stCondLst>
                                  <p:childTnLst>
                                    <p:set>
                                      <p:cBhvr>
                                        <p:cTn id="158" dur="1" fill="hold">
                                          <p:stCondLst>
                                            <p:cond delay="0"/>
                                          </p:stCondLst>
                                        </p:cTn>
                                        <p:tgtEl>
                                          <p:spTgt spid="396"/>
                                        </p:tgtEl>
                                        <p:attrNameLst>
                                          <p:attrName>style.visibility</p:attrName>
                                        </p:attrNameLst>
                                      </p:cBhvr>
                                      <p:to>
                                        <p:strVal val="visible"/>
                                      </p:to>
                                    </p:set>
                                    <p:animEffect transition="in" filter="fade">
                                      <p:cBhvr>
                                        <p:cTn id="159" dur="500"/>
                                        <p:tgtEl>
                                          <p:spTgt spid="396"/>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401"/>
                                        </p:tgtEl>
                                        <p:attrNameLst>
                                          <p:attrName>style.visibility</p:attrName>
                                        </p:attrNameLst>
                                      </p:cBhvr>
                                      <p:to>
                                        <p:strVal val="visible"/>
                                      </p:to>
                                    </p:set>
                                    <p:animEffect transition="in" filter="fade">
                                      <p:cBhvr>
                                        <p:cTn id="162" dur="500"/>
                                        <p:tgtEl>
                                          <p:spTgt spid="401"/>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407"/>
                                        </p:tgtEl>
                                        <p:attrNameLst>
                                          <p:attrName>style.visibility</p:attrName>
                                        </p:attrNameLst>
                                      </p:cBhvr>
                                      <p:to>
                                        <p:strVal val="visible"/>
                                      </p:to>
                                    </p:set>
                                    <p:animEffect transition="in" filter="fade">
                                      <p:cBhvr>
                                        <p:cTn id="165" dur="500"/>
                                        <p:tgtEl>
                                          <p:spTgt spid="407"/>
                                        </p:tgtEl>
                                      </p:cBhvr>
                                    </p:animEffect>
                                  </p:childTnLst>
                                </p:cTn>
                              </p:par>
                              <p:par>
                                <p:cTn id="166" presetID="10" presetClass="entr" presetSubtype="0" fill="hold" nodeType="withEffect">
                                  <p:stCondLst>
                                    <p:cond delay="0"/>
                                  </p:stCondLst>
                                  <p:childTnLst>
                                    <p:set>
                                      <p:cBhvr>
                                        <p:cTn id="167" dur="1" fill="hold">
                                          <p:stCondLst>
                                            <p:cond delay="0"/>
                                          </p:stCondLst>
                                        </p:cTn>
                                        <p:tgtEl>
                                          <p:spTgt spid="412"/>
                                        </p:tgtEl>
                                        <p:attrNameLst>
                                          <p:attrName>style.visibility</p:attrName>
                                        </p:attrNameLst>
                                      </p:cBhvr>
                                      <p:to>
                                        <p:strVal val="visible"/>
                                      </p:to>
                                    </p:set>
                                    <p:animEffect transition="in" filter="fade">
                                      <p:cBhvr>
                                        <p:cTn id="168" dur="500"/>
                                        <p:tgtEl>
                                          <p:spTgt spid="412"/>
                                        </p:tgtEl>
                                      </p:cBhvr>
                                    </p:animEffect>
                                  </p:childTnLst>
                                </p:cTn>
                              </p:par>
                            </p:childTnLst>
                          </p:cTn>
                        </p:par>
                      </p:childTnLst>
                    </p:cTn>
                  </p:par>
                  <p:par>
                    <p:cTn id="169" fill="hold">
                      <p:stCondLst>
                        <p:cond delay="indefinite"/>
                      </p:stCondLst>
                      <p:childTnLst>
                        <p:par>
                          <p:cTn id="170" fill="hold">
                            <p:stCondLst>
                              <p:cond delay="0"/>
                            </p:stCondLst>
                            <p:childTnLst>
                              <p:par>
                                <p:cTn id="171" presetID="10" presetClass="entr" presetSubtype="0" fill="hold" grpId="0" nodeType="clickEffect">
                                  <p:stCondLst>
                                    <p:cond delay="0"/>
                                  </p:stCondLst>
                                  <p:childTnLst>
                                    <p:set>
                                      <p:cBhvr>
                                        <p:cTn id="172" dur="1" fill="hold">
                                          <p:stCondLst>
                                            <p:cond delay="0"/>
                                          </p:stCondLst>
                                        </p:cTn>
                                        <p:tgtEl>
                                          <p:spTgt spid="44"/>
                                        </p:tgtEl>
                                        <p:attrNameLst>
                                          <p:attrName>style.visibility</p:attrName>
                                        </p:attrNameLst>
                                      </p:cBhvr>
                                      <p:to>
                                        <p:strVal val="visible"/>
                                      </p:to>
                                    </p:set>
                                    <p:animEffect transition="in" filter="fade">
                                      <p:cBhvr>
                                        <p:cTn id="173" dur="500"/>
                                        <p:tgtEl>
                                          <p:spTgt spid="44"/>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46"/>
                                        </p:tgtEl>
                                        <p:attrNameLst>
                                          <p:attrName>style.visibility</p:attrName>
                                        </p:attrNameLst>
                                      </p:cBhvr>
                                      <p:to>
                                        <p:strVal val="visible"/>
                                      </p:to>
                                    </p:set>
                                    <p:animEffect transition="in" filter="fade">
                                      <p:cBhvr>
                                        <p:cTn id="176" dur="500"/>
                                        <p:tgtEl>
                                          <p:spTgt spid="46"/>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59"/>
                                        </p:tgtEl>
                                        <p:attrNameLst>
                                          <p:attrName>style.visibility</p:attrName>
                                        </p:attrNameLst>
                                      </p:cBhvr>
                                      <p:to>
                                        <p:strVal val="visible"/>
                                      </p:to>
                                    </p:set>
                                    <p:animEffect transition="in" filter="fade">
                                      <p:cBhvr>
                                        <p:cTn id="179" dur="500"/>
                                        <p:tgtEl>
                                          <p:spTgt spid="59"/>
                                        </p:tgtEl>
                                      </p:cBhvr>
                                    </p:animEffect>
                                  </p:childTnLst>
                                </p:cTn>
                              </p:par>
                              <p:par>
                                <p:cTn id="180" presetID="10" presetClass="entr" presetSubtype="0" fill="hold" nodeType="withEffect">
                                  <p:stCondLst>
                                    <p:cond delay="0"/>
                                  </p:stCondLst>
                                  <p:childTnLst>
                                    <p:set>
                                      <p:cBhvr>
                                        <p:cTn id="181" dur="1" fill="hold">
                                          <p:stCondLst>
                                            <p:cond delay="0"/>
                                          </p:stCondLst>
                                        </p:cTn>
                                        <p:tgtEl>
                                          <p:spTgt spid="3"/>
                                        </p:tgtEl>
                                        <p:attrNameLst>
                                          <p:attrName>style.visibility</p:attrName>
                                        </p:attrNameLst>
                                      </p:cBhvr>
                                      <p:to>
                                        <p:strVal val="visible"/>
                                      </p:to>
                                    </p:set>
                                    <p:animEffect transition="in" filter="fade">
                                      <p:cBhvr>
                                        <p:cTn id="182" dur="500"/>
                                        <p:tgtEl>
                                          <p:spTgt spid="3"/>
                                        </p:tgtEl>
                                      </p:cBhvr>
                                    </p:animEffect>
                                  </p:childTnLst>
                                </p:cTn>
                              </p:par>
                              <p:par>
                                <p:cTn id="183" presetID="10" presetClass="entr" presetSubtype="0" fill="hold" nodeType="withEffect">
                                  <p:stCondLst>
                                    <p:cond delay="0"/>
                                  </p:stCondLst>
                                  <p:childTnLst>
                                    <p:set>
                                      <p:cBhvr>
                                        <p:cTn id="184" dur="1" fill="hold">
                                          <p:stCondLst>
                                            <p:cond delay="0"/>
                                          </p:stCondLst>
                                        </p:cTn>
                                        <p:tgtEl>
                                          <p:spTgt spid="63"/>
                                        </p:tgtEl>
                                        <p:attrNameLst>
                                          <p:attrName>style.visibility</p:attrName>
                                        </p:attrNameLst>
                                      </p:cBhvr>
                                      <p:to>
                                        <p:strVal val="visible"/>
                                      </p:to>
                                    </p:set>
                                    <p:animEffect transition="in" filter="fade">
                                      <p:cBhvr>
                                        <p:cTn id="185" dur="500"/>
                                        <p:tgtEl>
                                          <p:spTgt spid="63"/>
                                        </p:tgtEl>
                                      </p:cBhvr>
                                    </p:animEffect>
                                  </p:childTnLst>
                                </p:cTn>
                              </p:par>
                              <p:par>
                                <p:cTn id="186" presetID="10" presetClass="entr" presetSubtype="0" fill="hold" nodeType="withEffect">
                                  <p:stCondLst>
                                    <p:cond delay="0"/>
                                  </p:stCondLst>
                                  <p:childTnLst>
                                    <p:set>
                                      <p:cBhvr>
                                        <p:cTn id="187" dur="1" fill="hold">
                                          <p:stCondLst>
                                            <p:cond delay="0"/>
                                          </p:stCondLst>
                                        </p:cTn>
                                        <p:tgtEl>
                                          <p:spTgt spid="64"/>
                                        </p:tgtEl>
                                        <p:attrNameLst>
                                          <p:attrName>style.visibility</p:attrName>
                                        </p:attrNameLst>
                                      </p:cBhvr>
                                      <p:to>
                                        <p:strVal val="visible"/>
                                      </p:to>
                                    </p:set>
                                    <p:animEffect transition="in" filter="fade">
                                      <p:cBhvr>
                                        <p:cTn id="188" dur="500"/>
                                        <p:tgtEl>
                                          <p:spTgt spid="64"/>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45"/>
                                        </p:tgtEl>
                                        <p:attrNameLst>
                                          <p:attrName>style.visibility</p:attrName>
                                        </p:attrNameLst>
                                      </p:cBhvr>
                                      <p:to>
                                        <p:strVal val="visible"/>
                                      </p:to>
                                    </p:set>
                                    <p:animEffect transition="in" filter="fade">
                                      <p:cBhvr>
                                        <p:cTn id="191" dur="500"/>
                                        <p:tgtEl>
                                          <p:spTgt spid="45"/>
                                        </p:tgtEl>
                                      </p:cBhvr>
                                    </p:animEffect>
                                  </p:childTnLst>
                                </p:cTn>
                              </p:par>
                            </p:childTnLst>
                          </p:cTn>
                        </p:par>
                      </p:childTnLst>
                    </p:cTn>
                  </p:par>
                  <p:par>
                    <p:cTn id="192" fill="hold">
                      <p:stCondLst>
                        <p:cond delay="indefinite"/>
                      </p:stCondLst>
                      <p:childTnLst>
                        <p:par>
                          <p:cTn id="193" fill="hold">
                            <p:stCondLst>
                              <p:cond delay="0"/>
                            </p:stCondLst>
                            <p:childTnLst>
                              <p:par>
                                <p:cTn id="194" presetID="10" presetClass="entr" presetSubtype="0" fill="hold" grpId="0" nodeType="clickEffect">
                                  <p:stCondLst>
                                    <p:cond delay="0"/>
                                  </p:stCondLst>
                                  <p:childTnLst>
                                    <p:set>
                                      <p:cBhvr>
                                        <p:cTn id="195" dur="1" fill="hold">
                                          <p:stCondLst>
                                            <p:cond delay="0"/>
                                          </p:stCondLst>
                                        </p:cTn>
                                        <p:tgtEl>
                                          <p:spTgt spid="48"/>
                                        </p:tgtEl>
                                        <p:attrNameLst>
                                          <p:attrName>style.visibility</p:attrName>
                                        </p:attrNameLst>
                                      </p:cBhvr>
                                      <p:to>
                                        <p:strVal val="visible"/>
                                      </p:to>
                                    </p:set>
                                    <p:animEffect transition="in" filter="fade">
                                      <p:cBhvr>
                                        <p:cTn id="196" dur="500"/>
                                        <p:tgtEl>
                                          <p:spTgt spid="48"/>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49"/>
                                        </p:tgtEl>
                                        <p:attrNameLst>
                                          <p:attrName>style.visibility</p:attrName>
                                        </p:attrNameLst>
                                      </p:cBhvr>
                                      <p:to>
                                        <p:strVal val="visible"/>
                                      </p:to>
                                    </p:set>
                                    <p:animEffect transition="in" filter="fade">
                                      <p:cBhvr>
                                        <p:cTn id="199" dur="500"/>
                                        <p:tgtEl>
                                          <p:spTgt spid="49"/>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50"/>
                                        </p:tgtEl>
                                        <p:attrNameLst>
                                          <p:attrName>style.visibility</p:attrName>
                                        </p:attrNameLst>
                                      </p:cBhvr>
                                      <p:to>
                                        <p:strVal val="visible"/>
                                      </p:to>
                                    </p:set>
                                    <p:animEffect transition="in" filter="fade">
                                      <p:cBhvr>
                                        <p:cTn id="202" dur="500"/>
                                        <p:tgtEl>
                                          <p:spTgt spid="50"/>
                                        </p:tgtEl>
                                      </p:cBhvr>
                                    </p:animEffect>
                                  </p:childTnLst>
                                </p:cTn>
                              </p:par>
                              <p:par>
                                <p:cTn id="203" presetID="10" presetClass="entr" presetSubtype="0" fill="hold" nodeType="withEffect">
                                  <p:stCondLst>
                                    <p:cond delay="0"/>
                                  </p:stCondLst>
                                  <p:childTnLst>
                                    <p:set>
                                      <p:cBhvr>
                                        <p:cTn id="204" dur="1" fill="hold">
                                          <p:stCondLst>
                                            <p:cond delay="0"/>
                                          </p:stCondLst>
                                        </p:cTn>
                                        <p:tgtEl>
                                          <p:spTgt spid="51"/>
                                        </p:tgtEl>
                                        <p:attrNameLst>
                                          <p:attrName>style.visibility</p:attrName>
                                        </p:attrNameLst>
                                      </p:cBhvr>
                                      <p:to>
                                        <p:strVal val="visible"/>
                                      </p:to>
                                    </p:set>
                                    <p:animEffect transition="in" filter="fade">
                                      <p:cBhvr>
                                        <p:cTn id="20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6" grpId="0" animBg="1"/>
      <p:bldP spid="397" grpId="0" animBg="1"/>
      <p:bldP spid="398" grpId="0" animBg="1"/>
      <p:bldP spid="399" grpId="0"/>
      <p:bldP spid="400" grpId="0"/>
      <p:bldP spid="401" grpId="0"/>
      <p:bldP spid="402" grpId="0"/>
      <p:bldP spid="404" grpId="0" animBg="1"/>
      <p:bldP spid="405" grpId="0" animBg="1"/>
      <p:bldP spid="406" grpId="0" animBg="1"/>
      <p:bldP spid="407" grpId="0" animBg="1"/>
      <p:bldP spid="415" grpId="0" animBg="1"/>
      <p:bldP spid="416" grpId="0" animBg="1"/>
      <p:bldP spid="417" grpId="0" animBg="1"/>
      <p:bldP spid="418" grpId="0" animBg="1"/>
      <p:bldP spid="419" grpId="0" animBg="1"/>
      <p:bldP spid="420" grpId="0" animBg="1"/>
      <p:bldP spid="421" grpId="0" animBg="1"/>
      <p:bldP spid="422" grpId="0" animBg="1"/>
      <p:bldP spid="423" grpId="0" animBg="1"/>
      <p:bldP spid="424" grpId="0" animBg="1"/>
      <p:bldP spid="425" grpId="0" animBg="1"/>
      <p:bldP spid="426" grpId="0" animBg="1"/>
      <p:bldP spid="427" grpId="0" animBg="1"/>
      <p:bldP spid="428" grpId="0" animBg="1"/>
      <p:bldP spid="429" grpId="0" animBg="1"/>
      <p:bldP spid="430" grpId="0" animBg="1"/>
      <p:bldP spid="431" grpId="0" animBg="1"/>
      <p:bldP spid="432" grpId="0" animBg="1"/>
      <p:bldP spid="433" grpId="0" animBg="1"/>
      <p:bldP spid="434" grpId="0" animBg="1"/>
      <p:bldP spid="435" grpId="0" animBg="1"/>
      <p:bldP spid="436" grpId="0" animBg="1"/>
      <p:bldP spid="437" grpId="0" animBg="1"/>
      <p:bldP spid="44" grpId="0" animBg="1"/>
      <p:bldP spid="45" grpId="0"/>
      <p:bldP spid="46" grpId="0" animBg="1"/>
      <p:bldP spid="48" grpId="0" animBg="1"/>
      <p:bldP spid="49" grpId="0"/>
      <p:bldP spid="50" grpId="0" animBg="1"/>
      <p:bldP spid="5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28"/>
          <p:cNvSpPr txBox="1">
            <a:spLocks noGrp="1"/>
          </p:cNvSpPr>
          <p:nvPr>
            <p:ph type="ctrTitle" idx="6"/>
          </p:nvPr>
        </p:nvSpPr>
        <p:spPr>
          <a:xfrm>
            <a:off x="-75211" y="629889"/>
            <a:ext cx="5298294" cy="11914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FUNCTIONS AND RESULTS</a:t>
            </a:r>
            <a:endParaRPr dirty="0"/>
          </a:p>
        </p:txBody>
      </p:sp>
      <p:sp>
        <p:nvSpPr>
          <p:cNvPr id="562" name="Google Shape;562;p28"/>
          <p:cNvSpPr txBox="1">
            <a:spLocks noGrp="1"/>
          </p:cNvSpPr>
          <p:nvPr>
            <p:ph type="subTitle" idx="3"/>
          </p:nvPr>
        </p:nvSpPr>
        <p:spPr>
          <a:xfrm>
            <a:off x="1569325" y="3043642"/>
            <a:ext cx="45719" cy="7302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US" dirty="0"/>
          </a:p>
          <a:p>
            <a:pPr marL="0" lvl="0" indent="0" algn="ctr" rtl="0">
              <a:spcBef>
                <a:spcPts val="0"/>
              </a:spcBef>
              <a:spcAft>
                <a:spcPts val="0"/>
              </a:spcAft>
              <a:buNone/>
            </a:pPr>
            <a:endParaRPr lang="en-US" dirty="0"/>
          </a:p>
          <a:p>
            <a:pPr marL="0" lvl="0" indent="0" algn="ctr" rtl="0">
              <a:spcBef>
                <a:spcPts val="0"/>
              </a:spcBef>
              <a:spcAft>
                <a:spcPts val="0"/>
              </a:spcAft>
              <a:buNone/>
            </a:pPr>
            <a:endParaRPr lang="en-US" dirty="0"/>
          </a:p>
          <a:p>
            <a:pPr marL="0" lvl="0" indent="0" algn="ctr" rtl="0">
              <a:spcBef>
                <a:spcPts val="0"/>
              </a:spcBef>
              <a:spcAft>
                <a:spcPts val="0"/>
              </a:spcAft>
              <a:buNone/>
            </a:pPr>
            <a:endParaRPr dirty="0"/>
          </a:p>
        </p:txBody>
      </p:sp>
      <p:cxnSp>
        <p:nvCxnSpPr>
          <p:cNvPr id="596" name="Google Shape;596;p28"/>
          <p:cNvCxnSpPr/>
          <p:nvPr/>
        </p:nvCxnSpPr>
        <p:spPr>
          <a:xfrm>
            <a:off x="311700" y="1151125"/>
            <a:ext cx="8520600" cy="0"/>
          </a:xfrm>
          <a:prstGeom prst="straightConnector1">
            <a:avLst/>
          </a:prstGeom>
          <a:noFill/>
          <a:ln w="9525" cap="flat" cmpd="sng">
            <a:solidFill>
              <a:schemeClr val="accent1"/>
            </a:solidFill>
            <a:prstDash val="solid"/>
            <a:round/>
            <a:headEnd type="none" w="med" len="med"/>
            <a:tailEnd type="none" w="med" len="med"/>
          </a:ln>
        </p:spPr>
      </p:cxnSp>
      <p:sp>
        <p:nvSpPr>
          <p:cNvPr id="41" name="TextBox 40">
            <a:extLst>
              <a:ext uri="{FF2B5EF4-FFF2-40B4-BE49-F238E27FC236}">
                <a16:creationId xmlns:a16="http://schemas.microsoft.com/office/drawing/2014/main" id="{EDFCEE61-71F5-4242-A2CD-9F3BD69787D8}"/>
              </a:ext>
            </a:extLst>
          </p:cNvPr>
          <p:cNvSpPr txBox="1"/>
          <p:nvPr/>
        </p:nvSpPr>
        <p:spPr>
          <a:xfrm>
            <a:off x="2648694" y="689460"/>
            <a:ext cx="3377210" cy="461665"/>
          </a:xfrm>
          <a:prstGeom prst="rect">
            <a:avLst/>
          </a:prstGeom>
          <a:noFill/>
        </p:spPr>
        <p:txBody>
          <a:bodyPr wrap="square">
            <a:spAutoFit/>
          </a:bodyPr>
          <a:lstStyle/>
          <a:p>
            <a:r>
              <a:rPr lang="en-US" sz="2400" b="1" dirty="0">
                <a:solidFill>
                  <a:schemeClr val="bg1">
                    <a:lumMod val="95000"/>
                  </a:schemeClr>
                </a:solidFill>
                <a:latin typeface="Times New Roman" panose="02020603050405020304" pitchFamily="18" charset="0"/>
                <a:cs typeface="Times New Roman" panose="02020603050405020304" pitchFamily="18" charset="0"/>
              </a:rPr>
              <a:t>EMPLOYEE</a:t>
            </a:r>
            <a:r>
              <a:rPr lang="en-US" sz="2400" b="1" dirty="0">
                <a:latin typeface="Times New Roman" panose="02020603050405020304" pitchFamily="18" charset="0"/>
                <a:cs typeface="Times New Roman" panose="02020603050405020304" pitchFamily="18" charset="0"/>
              </a:rPr>
              <a:t> </a:t>
            </a:r>
            <a:r>
              <a:rPr lang="en-US" sz="2400" b="1" dirty="0">
                <a:solidFill>
                  <a:schemeClr val="bg1"/>
                </a:solidFill>
                <a:latin typeface="Times New Roman" panose="02020603050405020304" pitchFamily="18" charset="0"/>
                <a:cs typeface="Times New Roman" panose="02020603050405020304" pitchFamily="18" charset="0"/>
              </a:rPr>
              <a:t>MODULE</a:t>
            </a:r>
            <a:endParaRPr lang="en-IN" sz="2400" b="1" dirty="0">
              <a:solidFill>
                <a:schemeClr val="bg1"/>
              </a:solidFill>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5B76991B-7A70-4E1A-957D-58B0F3226FA2}"/>
              </a:ext>
            </a:extLst>
          </p:cNvPr>
          <p:cNvSpPr txBox="1"/>
          <p:nvPr/>
        </p:nvSpPr>
        <p:spPr>
          <a:xfrm>
            <a:off x="194913" y="1231391"/>
            <a:ext cx="5759320" cy="3262432"/>
          </a:xfrm>
          <a:prstGeom prst="rect">
            <a:avLst/>
          </a:prstGeom>
          <a:noFill/>
        </p:spPr>
        <p:txBody>
          <a:bodyPr wrap="square">
            <a:spAutoFit/>
          </a:bodyPr>
          <a:lstStyle/>
          <a:p>
            <a:r>
              <a:rPr lang="en-US" sz="1600" dirty="0">
                <a:solidFill>
                  <a:schemeClr val="bg1"/>
                </a:solidFill>
              </a:rPr>
              <a:t>Employee Details module is used to maintain the employee’s details such as Modifying the existing data, Uploading project reports , Searching employee and Communicating with other employees.</a:t>
            </a:r>
          </a:p>
          <a:p>
            <a:endParaRPr lang="en-US" sz="1600" dirty="0">
              <a:solidFill>
                <a:schemeClr val="bg1"/>
              </a:solidFill>
            </a:endParaRPr>
          </a:p>
          <a:p>
            <a:pPr algn="l"/>
            <a:r>
              <a:rPr lang="en-US" sz="1600" b="0" i="0" dirty="0">
                <a:solidFill>
                  <a:schemeClr val="bg1"/>
                </a:solidFill>
                <a:effectLst/>
                <a:latin typeface="+mn-lt"/>
              </a:rPr>
              <a:t>The employee details contains three kind of information. </a:t>
            </a:r>
          </a:p>
          <a:p>
            <a:pPr algn="l"/>
            <a:endParaRPr lang="en-US" sz="1600" b="0" i="0" dirty="0">
              <a:solidFill>
                <a:schemeClr val="bg1"/>
              </a:solidFill>
              <a:effectLst/>
              <a:latin typeface="+mn-lt"/>
            </a:endParaRPr>
          </a:p>
          <a:p>
            <a:pPr marL="285750" indent="-285750" algn="l">
              <a:buClr>
                <a:schemeClr val="bg1"/>
              </a:buClr>
              <a:buFont typeface="Wingdings" panose="05000000000000000000" pitchFamily="2" charset="2"/>
              <a:buChar char="§"/>
            </a:pPr>
            <a:r>
              <a:rPr lang="en-US" sz="1600" b="0" i="0" dirty="0">
                <a:solidFill>
                  <a:schemeClr val="bg1"/>
                </a:solidFill>
                <a:effectLst/>
                <a:latin typeface="+mn-lt"/>
              </a:rPr>
              <a:t> Personal Information </a:t>
            </a:r>
          </a:p>
          <a:p>
            <a:pPr algn="l">
              <a:buClr>
                <a:schemeClr val="bg1"/>
              </a:buClr>
            </a:pPr>
            <a:endParaRPr lang="en-US" sz="1600" b="0" i="0" dirty="0">
              <a:solidFill>
                <a:schemeClr val="bg1"/>
              </a:solidFill>
              <a:effectLst/>
              <a:latin typeface="+mn-lt"/>
            </a:endParaRPr>
          </a:p>
          <a:p>
            <a:pPr marL="285750" indent="-285750" algn="l">
              <a:buClr>
                <a:schemeClr val="bg1"/>
              </a:buClr>
              <a:buFont typeface="Wingdings" panose="05000000000000000000" pitchFamily="2" charset="2"/>
              <a:buChar char="§"/>
            </a:pPr>
            <a:r>
              <a:rPr lang="en-US" sz="1600" b="0" i="0" dirty="0">
                <a:solidFill>
                  <a:schemeClr val="bg1"/>
                </a:solidFill>
                <a:effectLst/>
                <a:latin typeface="+mn-lt"/>
              </a:rPr>
              <a:t> </a:t>
            </a:r>
            <a:r>
              <a:rPr lang="en-US" sz="1600" dirty="0">
                <a:solidFill>
                  <a:schemeClr val="bg1"/>
                </a:solidFill>
                <a:latin typeface="+mn-lt"/>
              </a:rPr>
              <a:t>Employee</a:t>
            </a:r>
            <a:r>
              <a:rPr lang="en-US" sz="1600" b="0" i="0" dirty="0">
                <a:solidFill>
                  <a:schemeClr val="bg1"/>
                </a:solidFill>
                <a:effectLst/>
                <a:latin typeface="+mn-lt"/>
              </a:rPr>
              <a:t> Information</a:t>
            </a:r>
          </a:p>
          <a:p>
            <a:pPr marL="285750" indent="-285750" algn="l">
              <a:buClr>
                <a:schemeClr val="bg1"/>
              </a:buClr>
              <a:buFont typeface="Wingdings" panose="05000000000000000000" pitchFamily="2" charset="2"/>
              <a:buChar char="§"/>
            </a:pPr>
            <a:endParaRPr lang="en-US" sz="1600" dirty="0">
              <a:solidFill>
                <a:schemeClr val="bg1"/>
              </a:solidFill>
              <a:latin typeface="+mn-lt"/>
            </a:endParaRPr>
          </a:p>
          <a:p>
            <a:pPr marL="285750" indent="-285750" algn="l">
              <a:buClr>
                <a:schemeClr val="bg1"/>
              </a:buClr>
              <a:buFont typeface="Wingdings" panose="05000000000000000000" pitchFamily="2" charset="2"/>
              <a:buChar char="§"/>
            </a:pPr>
            <a:r>
              <a:rPr lang="en-US" sz="1600" dirty="0">
                <a:solidFill>
                  <a:schemeClr val="bg1"/>
                </a:solidFill>
                <a:latin typeface="+mn-lt"/>
              </a:rPr>
              <a:t>Chatting application</a:t>
            </a:r>
          </a:p>
          <a:p>
            <a:pPr algn="l">
              <a:buClr>
                <a:schemeClr val="bg1"/>
              </a:buClr>
            </a:pPr>
            <a:endParaRPr lang="en-US" dirty="0">
              <a:solidFill>
                <a:schemeClr val="bg1"/>
              </a:solidFill>
              <a:latin typeface="+mn-lt"/>
            </a:endParaRPr>
          </a:p>
        </p:txBody>
      </p:sp>
      <p:sp>
        <p:nvSpPr>
          <p:cNvPr id="3" name="Subtitle 2">
            <a:extLst>
              <a:ext uri="{FF2B5EF4-FFF2-40B4-BE49-F238E27FC236}">
                <a16:creationId xmlns:a16="http://schemas.microsoft.com/office/drawing/2014/main" id="{1AEE3AAA-0D7E-4501-A2C9-159786FD6799}"/>
              </a:ext>
            </a:extLst>
          </p:cNvPr>
          <p:cNvSpPr>
            <a:spLocks noGrp="1"/>
          </p:cNvSpPr>
          <p:nvPr>
            <p:ph type="subTitle" idx="1"/>
          </p:nvPr>
        </p:nvSpPr>
        <p:spPr>
          <a:xfrm flipH="1">
            <a:off x="1750706" y="4482025"/>
            <a:ext cx="45719" cy="45719"/>
          </a:xfrm>
        </p:spPr>
        <p:txBody>
          <a:bodyPr/>
          <a:lstStyle/>
          <a:p>
            <a:endParaRPr lang="en-US" dirty="0"/>
          </a:p>
          <a:p>
            <a:endParaRPr lang="en-IN" dirty="0"/>
          </a:p>
          <a:p>
            <a:endParaRPr lang="en-IN" dirty="0"/>
          </a:p>
        </p:txBody>
      </p:sp>
      <p:sp>
        <p:nvSpPr>
          <p:cNvPr id="5" name="Title 4">
            <a:extLst>
              <a:ext uri="{FF2B5EF4-FFF2-40B4-BE49-F238E27FC236}">
                <a16:creationId xmlns:a16="http://schemas.microsoft.com/office/drawing/2014/main" id="{F303E3C8-2E16-4E71-87AB-F99878FC72F3}"/>
              </a:ext>
            </a:extLst>
          </p:cNvPr>
          <p:cNvSpPr>
            <a:spLocks noGrp="1"/>
          </p:cNvSpPr>
          <p:nvPr>
            <p:ph type="ctrTitle" idx="5"/>
          </p:nvPr>
        </p:nvSpPr>
        <p:spPr>
          <a:xfrm flipH="1" flipV="1">
            <a:off x="2432606" y="3881042"/>
            <a:ext cx="45719" cy="45719"/>
          </a:xfrm>
        </p:spPr>
        <p:txBody>
          <a:bodyPr/>
          <a:lstStyle/>
          <a:p>
            <a:br>
              <a:rPr lang="en-US" dirty="0"/>
            </a:br>
            <a:endParaRPr lang="en-IN" dirty="0"/>
          </a:p>
        </p:txBody>
      </p:sp>
      <p:sp>
        <p:nvSpPr>
          <p:cNvPr id="7" name="Title 6">
            <a:extLst>
              <a:ext uri="{FF2B5EF4-FFF2-40B4-BE49-F238E27FC236}">
                <a16:creationId xmlns:a16="http://schemas.microsoft.com/office/drawing/2014/main" id="{4D97A795-0C97-4F88-860F-67CB4AE39DA1}"/>
              </a:ext>
            </a:extLst>
          </p:cNvPr>
          <p:cNvSpPr>
            <a:spLocks noGrp="1"/>
          </p:cNvSpPr>
          <p:nvPr>
            <p:ph type="ctrTitle"/>
          </p:nvPr>
        </p:nvSpPr>
        <p:spPr>
          <a:xfrm>
            <a:off x="2310809" y="3353418"/>
            <a:ext cx="121798" cy="68963"/>
          </a:xfrm>
        </p:spPr>
        <p:txBody>
          <a:bodyPr/>
          <a:lstStyle/>
          <a:p>
            <a:r>
              <a:rPr lang="en-US" dirty="0"/>
              <a:t> </a:t>
            </a:r>
            <a:br>
              <a:rPr lang="en-US" dirty="0"/>
            </a:br>
            <a:br>
              <a:rPr lang="en-US" dirty="0"/>
            </a:br>
            <a:endParaRPr lang="en-IN" dirty="0"/>
          </a:p>
        </p:txBody>
      </p:sp>
      <p:sp>
        <p:nvSpPr>
          <p:cNvPr id="11" name="Subtitle 10">
            <a:extLst>
              <a:ext uri="{FF2B5EF4-FFF2-40B4-BE49-F238E27FC236}">
                <a16:creationId xmlns:a16="http://schemas.microsoft.com/office/drawing/2014/main" id="{A0AE2E68-8D61-4289-BC86-88429326F0B6}"/>
              </a:ext>
            </a:extLst>
          </p:cNvPr>
          <p:cNvSpPr>
            <a:spLocks noGrp="1"/>
          </p:cNvSpPr>
          <p:nvPr>
            <p:ph type="subTitle" idx="2"/>
          </p:nvPr>
        </p:nvSpPr>
        <p:spPr>
          <a:xfrm flipH="1">
            <a:off x="7207599" y="4061636"/>
            <a:ext cx="45719" cy="80663"/>
          </a:xfrm>
        </p:spPr>
        <p:txBody>
          <a:bodyPr/>
          <a:lstStyle/>
          <a:p>
            <a:endParaRPr lang="en-US" dirty="0"/>
          </a:p>
          <a:p>
            <a:endParaRPr lang="en-IN" dirty="0"/>
          </a:p>
        </p:txBody>
      </p:sp>
      <p:sp>
        <p:nvSpPr>
          <p:cNvPr id="13" name="Title 12">
            <a:extLst>
              <a:ext uri="{FF2B5EF4-FFF2-40B4-BE49-F238E27FC236}">
                <a16:creationId xmlns:a16="http://schemas.microsoft.com/office/drawing/2014/main" id="{8F49B8AB-B9F1-4F15-BBDD-5668D5D19791}"/>
              </a:ext>
            </a:extLst>
          </p:cNvPr>
          <p:cNvSpPr>
            <a:spLocks noGrp="1"/>
          </p:cNvSpPr>
          <p:nvPr>
            <p:ph type="ctrTitle" idx="4"/>
          </p:nvPr>
        </p:nvSpPr>
        <p:spPr>
          <a:xfrm>
            <a:off x="7502836" y="3673930"/>
            <a:ext cx="45719" cy="45719"/>
          </a:xfrm>
        </p:spPr>
        <p:txBody>
          <a:bodyPr/>
          <a:lstStyle/>
          <a:p>
            <a:br>
              <a:rPr lang="en-US" dirty="0"/>
            </a:br>
            <a:endParaRPr lang="en-IN" dirty="0"/>
          </a:p>
        </p:txBody>
      </p:sp>
      <p:pic>
        <p:nvPicPr>
          <p:cNvPr id="70" name="Picture 69">
            <a:extLst>
              <a:ext uri="{FF2B5EF4-FFF2-40B4-BE49-F238E27FC236}">
                <a16:creationId xmlns:a16="http://schemas.microsoft.com/office/drawing/2014/main" id="{0DBFC44B-5BCB-4817-933C-D1B8C50ABD83}"/>
              </a:ext>
            </a:extLst>
          </p:cNvPr>
          <p:cNvPicPr>
            <a:picLocks noChangeAspect="1"/>
          </p:cNvPicPr>
          <p:nvPr/>
        </p:nvPicPr>
        <p:blipFill>
          <a:blip r:embed="rId3"/>
          <a:stretch>
            <a:fillRect/>
          </a:stretch>
        </p:blipFill>
        <p:spPr>
          <a:xfrm>
            <a:off x="5888012" y="1236777"/>
            <a:ext cx="3163838" cy="282485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59"/>
                                        </p:tgtEl>
                                      </p:cBhvr>
                                    </p:animEffect>
                                    <p:set>
                                      <p:cBhvr>
                                        <p:cTn id="7" dur="1" fill="hold">
                                          <p:stCondLst>
                                            <p:cond delay="499"/>
                                          </p:stCondLst>
                                        </p:cTn>
                                        <p:tgtEl>
                                          <p:spTgt spid="55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fade">
                                      <p:cBhvr>
                                        <p:cTn id="17" dur="500"/>
                                        <p:tgtEl>
                                          <p:spTgt spid="7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9" grpId="0"/>
      <p:bldP spid="41" grpId="0"/>
      <p:bldP spid="4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1318C2-E797-492F-A6DD-3F8257D99701}"/>
              </a:ext>
            </a:extLst>
          </p:cNvPr>
          <p:cNvSpPr>
            <a:spLocks noGrp="1"/>
          </p:cNvSpPr>
          <p:nvPr>
            <p:ph type="ctrTitle"/>
          </p:nvPr>
        </p:nvSpPr>
        <p:spPr>
          <a:xfrm>
            <a:off x="311700" y="644549"/>
            <a:ext cx="45719" cy="71377"/>
          </a:xfrm>
        </p:spPr>
        <p:txBody>
          <a:bodyPr/>
          <a:lstStyle/>
          <a:p>
            <a:br>
              <a:rPr lang="en-US" dirty="0"/>
            </a:br>
            <a:endParaRPr lang="en-IN" dirty="0"/>
          </a:p>
        </p:txBody>
      </p:sp>
      <p:sp>
        <p:nvSpPr>
          <p:cNvPr id="5" name="TextBox 4">
            <a:extLst>
              <a:ext uri="{FF2B5EF4-FFF2-40B4-BE49-F238E27FC236}">
                <a16:creationId xmlns:a16="http://schemas.microsoft.com/office/drawing/2014/main" id="{D141B0DB-543D-4181-A849-D93FF78B8F01}"/>
              </a:ext>
            </a:extLst>
          </p:cNvPr>
          <p:cNvSpPr txBox="1"/>
          <p:nvPr/>
        </p:nvSpPr>
        <p:spPr>
          <a:xfrm>
            <a:off x="0" y="-27216"/>
            <a:ext cx="3377210" cy="338554"/>
          </a:xfrm>
          <a:prstGeom prst="rect">
            <a:avLst/>
          </a:prstGeom>
          <a:noFill/>
        </p:spPr>
        <p:txBody>
          <a:bodyPr wrap="square">
            <a:spAutoFit/>
          </a:bodyPr>
          <a:lstStyle/>
          <a:p>
            <a:r>
              <a:rPr lang="en-US" sz="1600" b="1" dirty="0">
                <a:solidFill>
                  <a:schemeClr val="bg1">
                    <a:lumMod val="95000"/>
                  </a:schemeClr>
                </a:solidFill>
                <a:latin typeface="Times New Roman" panose="02020603050405020304" pitchFamily="18" charset="0"/>
                <a:cs typeface="Times New Roman" panose="02020603050405020304" pitchFamily="18" charset="0"/>
              </a:rPr>
              <a:t>EMPLOYEE</a:t>
            </a:r>
            <a:r>
              <a:rPr lang="en-US" sz="1600" b="1" dirty="0">
                <a:latin typeface="Times New Roman" panose="02020603050405020304" pitchFamily="18" charset="0"/>
                <a:cs typeface="Times New Roman" panose="02020603050405020304" pitchFamily="18" charset="0"/>
              </a:rPr>
              <a:t> </a:t>
            </a:r>
            <a:r>
              <a:rPr lang="en-US" sz="1600" b="1" dirty="0">
                <a:solidFill>
                  <a:schemeClr val="bg1"/>
                </a:solidFill>
                <a:latin typeface="Times New Roman" panose="02020603050405020304" pitchFamily="18" charset="0"/>
                <a:cs typeface="Times New Roman" panose="02020603050405020304" pitchFamily="18" charset="0"/>
              </a:rPr>
              <a:t>MODULE</a:t>
            </a:r>
            <a:endParaRPr lang="en-IN" sz="1600" b="1" dirty="0">
              <a:solidFill>
                <a:schemeClr val="bg1"/>
              </a:solidFill>
              <a:latin typeface="Times New Roman" panose="02020603050405020304" pitchFamily="18" charset="0"/>
              <a:cs typeface="Times New Roman" panose="02020603050405020304" pitchFamily="18" charset="0"/>
            </a:endParaRPr>
          </a:p>
        </p:txBody>
      </p:sp>
      <p:cxnSp>
        <p:nvCxnSpPr>
          <p:cNvPr id="6" name="Google Shape;596;p28">
            <a:extLst>
              <a:ext uri="{FF2B5EF4-FFF2-40B4-BE49-F238E27FC236}">
                <a16:creationId xmlns:a16="http://schemas.microsoft.com/office/drawing/2014/main" id="{D57796AA-FA3F-472F-B1D9-FDF899EFCF23}"/>
              </a:ext>
            </a:extLst>
          </p:cNvPr>
          <p:cNvCxnSpPr/>
          <p:nvPr/>
        </p:nvCxnSpPr>
        <p:spPr>
          <a:xfrm>
            <a:off x="69156" y="358533"/>
            <a:ext cx="8520600" cy="0"/>
          </a:xfrm>
          <a:prstGeom prst="straightConnector1">
            <a:avLst/>
          </a:prstGeom>
          <a:noFill/>
          <a:ln w="9525" cap="flat" cmpd="sng">
            <a:solidFill>
              <a:schemeClr val="accent1"/>
            </a:solidFill>
            <a:prstDash val="solid"/>
            <a:round/>
            <a:headEnd type="none" w="med" len="med"/>
            <a:tailEnd type="none" w="med" len="med"/>
          </a:ln>
        </p:spPr>
      </p:cxnSp>
      <p:sp>
        <p:nvSpPr>
          <p:cNvPr id="7" name="TextBox 6">
            <a:extLst>
              <a:ext uri="{FF2B5EF4-FFF2-40B4-BE49-F238E27FC236}">
                <a16:creationId xmlns:a16="http://schemas.microsoft.com/office/drawing/2014/main" id="{940DD114-A590-409A-B166-4D043AAE8B4F}"/>
              </a:ext>
            </a:extLst>
          </p:cNvPr>
          <p:cNvSpPr txBox="1"/>
          <p:nvPr/>
        </p:nvSpPr>
        <p:spPr>
          <a:xfrm>
            <a:off x="0" y="510960"/>
            <a:ext cx="3377210" cy="338554"/>
          </a:xfrm>
          <a:prstGeom prst="rect">
            <a:avLst/>
          </a:prstGeom>
          <a:noFill/>
        </p:spPr>
        <p:txBody>
          <a:bodyPr wrap="square">
            <a:spAutoFit/>
          </a:bodyPr>
          <a:lstStyle/>
          <a:p>
            <a:r>
              <a:rPr lang="en-US" sz="1600" b="1" dirty="0">
                <a:solidFill>
                  <a:schemeClr val="bg1">
                    <a:lumMod val="95000"/>
                  </a:schemeClr>
                </a:solidFill>
                <a:latin typeface="Times New Roman" panose="02020603050405020304" pitchFamily="18" charset="0"/>
                <a:cs typeface="Times New Roman" panose="02020603050405020304" pitchFamily="18" charset="0"/>
              </a:rPr>
              <a:t>Login Page:</a:t>
            </a:r>
            <a:endParaRPr lang="en-IN" sz="1600" b="1" dirty="0">
              <a:solidFill>
                <a:schemeClr val="bg1"/>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92CD307F-9DCC-489E-8571-E45A94EDB3C1}"/>
              </a:ext>
            </a:extLst>
          </p:cNvPr>
          <p:cNvPicPr>
            <a:picLocks noChangeAspect="1"/>
          </p:cNvPicPr>
          <p:nvPr/>
        </p:nvPicPr>
        <p:blipFill rotWithShape="1">
          <a:blip r:embed="rId2"/>
          <a:srcRect l="38760" t="25357" r="38604" b="31094"/>
          <a:stretch/>
        </p:blipFill>
        <p:spPr>
          <a:xfrm>
            <a:off x="574158" y="900222"/>
            <a:ext cx="2069805" cy="2239923"/>
          </a:xfrm>
          <a:prstGeom prst="rect">
            <a:avLst/>
          </a:prstGeom>
        </p:spPr>
      </p:pic>
      <p:pic>
        <p:nvPicPr>
          <p:cNvPr id="13" name="Picture 12">
            <a:extLst>
              <a:ext uri="{FF2B5EF4-FFF2-40B4-BE49-F238E27FC236}">
                <a16:creationId xmlns:a16="http://schemas.microsoft.com/office/drawing/2014/main" id="{F1B4417D-1D6F-4199-A044-183181313CBD}"/>
              </a:ext>
            </a:extLst>
          </p:cNvPr>
          <p:cNvPicPr>
            <a:picLocks noChangeAspect="1"/>
          </p:cNvPicPr>
          <p:nvPr/>
        </p:nvPicPr>
        <p:blipFill rotWithShape="1">
          <a:blip r:embed="rId3"/>
          <a:srcRect l="37752" t="28389" r="37829" b="34264"/>
          <a:stretch/>
        </p:blipFill>
        <p:spPr>
          <a:xfrm>
            <a:off x="3033822" y="2643964"/>
            <a:ext cx="2232837" cy="1920942"/>
          </a:xfrm>
          <a:prstGeom prst="rect">
            <a:avLst/>
          </a:prstGeom>
        </p:spPr>
      </p:pic>
      <p:pic>
        <p:nvPicPr>
          <p:cNvPr id="15" name="Picture 14">
            <a:extLst>
              <a:ext uri="{FF2B5EF4-FFF2-40B4-BE49-F238E27FC236}">
                <a16:creationId xmlns:a16="http://schemas.microsoft.com/office/drawing/2014/main" id="{11F9856A-F6E6-4E12-BB38-02A7BF3BA570}"/>
              </a:ext>
            </a:extLst>
          </p:cNvPr>
          <p:cNvPicPr>
            <a:picLocks noChangeAspect="1"/>
          </p:cNvPicPr>
          <p:nvPr/>
        </p:nvPicPr>
        <p:blipFill rotWithShape="1">
          <a:blip r:embed="rId4"/>
          <a:srcRect l="26357" t="19480" r="44806" b="45564"/>
          <a:stretch/>
        </p:blipFill>
        <p:spPr>
          <a:xfrm>
            <a:off x="5876260" y="2643964"/>
            <a:ext cx="2636875" cy="1797958"/>
          </a:xfrm>
          <a:prstGeom prst="rect">
            <a:avLst/>
          </a:prstGeom>
        </p:spPr>
      </p:pic>
      <p:cxnSp>
        <p:nvCxnSpPr>
          <p:cNvPr id="17" name="Straight Arrow Connector 16">
            <a:extLst>
              <a:ext uri="{FF2B5EF4-FFF2-40B4-BE49-F238E27FC236}">
                <a16:creationId xmlns:a16="http://schemas.microsoft.com/office/drawing/2014/main" id="{AB664EDF-77DD-4F41-9657-B928843B31C9}"/>
              </a:ext>
            </a:extLst>
          </p:cNvPr>
          <p:cNvCxnSpPr>
            <a:cxnSpLocks/>
          </p:cNvCxnSpPr>
          <p:nvPr/>
        </p:nvCxnSpPr>
        <p:spPr>
          <a:xfrm>
            <a:off x="1688605" y="3062177"/>
            <a:ext cx="1281423" cy="48076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0" name="Straight Arrow Connector 19">
            <a:extLst>
              <a:ext uri="{FF2B5EF4-FFF2-40B4-BE49-F238E27FC236}">
                <a16:creationId xmlns:a16="http://schemas.microsoft.com/office/drawing/2014/main" id="{E9340A5E-548D-4582-B8D5-86FB58FF5AEE}"/>
              </a:ext>
            </a:extLst>
          </p:cNvPr>
          <p:cNvCxnSpPr/>
          <p:nvPr/>
        </p:nvCxnSpPr>
        <p:spPr>
          <a:xfrm flipV="1">
            <a:off x="5054009" y="3012558"/>
            <a:ext cx="765544" cy="135387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03484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1000"/>
                                        <p:tgtEl>
                                          <p:spTgt spid="15"/>
                                        </p:tgtEl>
                                      </p:cBhvr>
                                    </p:animEffect>
                                    <p:anim calcmode="lin" valueType="num">
                                      <p:cBhvr>
                                        <p:cTn id="42" dur="1000" fill="hold"/>
                                        <p:tgtEl>
                                          <p:spTgt spid="15"/>
                                        </p:tgtEl>
                                        <p:attrNameLst>
                                          <p:attrName>ppt_x</p:attrName>
                                        </p:attrNameLst>
                                      </p:cBhvr>
                                      <p:tavLst>
                                        <p:tav tm="0">
                                          <p:val>
                                            <p:strVal val="#ppt_x"/>
                                          </p:val>
                                        </p:tav>
                                        <p:tav tm="100000">
                                          <p:val>
                                            <p:strVal val="#ppt_x"/>
                                          </p:val>
                                        </p:tav>
                                      </p:tavLst>
                                    </p:anim>
                                    <p:anim calcmode="lin" valueType="num">
                                      <p:cBhvr>
                                        <p:cTn id="4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989</TotalTime>
  <Words>725</Words>
  <Application>Microsoft Office PowerPoint</Application>
  <PresentationFormat>On-screen Show (16:9)</PresentationFormat>
  <Paragraphs>195</Paragraphs>
  <Slides>21</Slides>
  <Notes>18</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Bree Serif</vt:lpstr>
      <vt:lpstr>Didact Gothic</vt:lpstr>
      <vt:lpstr>Roboto Black</vt:lpstr>
      <vt:lpstr>Roboto Light</vt:lpstr>
      <vt:lpstr>Roboto Mono Regular</vt:lpstr>
      <vt:lpstr>Times New Roman</vt:lpstr>
      <vt:lpstr>Wingdings</vt:lpstr>
      <vt:lpstr>WEB PROPOSAL</vt:lpstr>
      <vt:lpstr>HR MANAGEMENT SYSTEM</vt:lpstr>
      <vt:lpstr>TABLE OF CONTENTS</vt:lpstr>
      <vt:lpstr>INTRODUCTION</vt:lpstr>
      <vt:lpstr>ADVANTAGES</vt:lpstr>
      <vt:lpstr> </vt:lpstr>
      <vt:lpstr>CONTRIBUTION</vt:lpstr>
      <vt:lpstr>MODULES</vt:lpstr>
      <vt:lpstr>FUNCTIONS AND RESULTS</vt:lpstr>
      <vt:lpstr> </vt:lpstr>
      <vt:lpstr> </vt:lpstr>
      <vt:lpstr> </vt:lpstr>
      <vt:lpstr> </vt:lpstr>
      <vt:lpstr> </vt:lpstr>
      <vt:lpstr> </vt:lpstr>
      <vt:lpstr> </vt:lpstr>
      <vt:lpstr> </vt:lpstr>
      <vt:lpstr> </vt:lpstr>
      <vt:lpstr> </vt:lpstr>
      <vt:lpstr> </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HR MANAGEMENT SYSTEM</dc:title>
  <dc:creator>Srujana Chowdary</dc:creator>
  <cp:lastModifiedBy>Srujana Chowdary</cp:lastModifiedBy>
  <cp:revision>58</cp:revision>
  <dcterms:modified xsi:type="dcterms:W3CDTF">2021-05-27T04:31:15Z</dcterms:modified>
</cp:coreProperties>
</file>